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chart2.xml" ContentType="application/vnd.openxmlformats-officedocument.drawingml.char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charts/style1.xml" ContentType="application/vnd.ms-office.chartstyl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06" d="100"/>
          <a:sy n="106" d="100"/>
        </p:scale>
        <p:origin x="864" y="150"/>
      </p:cViewPr>
      <p:guideLst>
        <p:guide pos="2183" orient="horz"/>
        <p:guide pos="3840"/>
      </p:guideLst>
    </p:cSldViewPr>
  </p:slideViewPr>
  <p:gridSpacing cx="129600" cy="1296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  <a:latin typeface="Montserrat"/>
              </a:rPr>
              <a:t>Название диаграммы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Ряд 1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 xml:space="preserve">Категория 1</c:v>
                </c:pt>
                <c:pt idx="1">
                  <c:v xml:space="preserve">Категория 2</c:v>
                </c:pt>
                <c:pt idx="2">
                  <c:v xml:space="preserve">Категория 3</c:v>
                </c:pt>
                <c:pt idx="3">
                  <c:v xml:space="preserve"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Ряд 2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 xml:space="preserve">Категория 1</c:v>
                </c:pt>
                <c:pt idx="1">
                  <c:v xml:space="preserve">Категория 2</c:v>
                </c:pt>
                <c:pt idx="2">
                  <c:v xml:space="preserve">Категория 3</c:v>
                </c:pt>
                <c:pt idx="3">
                  <c:v xml:space="preserve"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 xml:space="preserve">Ряд 3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 xml:space="preserve">Категория 1</c:v>
                </c:pt>
                <c:pt idx="1">
                  <c:v xml:space="preserve">Категория 2</c:v>
                </c:pt>
                <c:pt idx="2">
                  <c:v xml:space="preserve">Категория 3</c:v>
                </c:pt>
                <c:pt idx="3">
                  <c:v xml:space="preserve"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219"/>
        <c:overlap val="-27"/>
        <c:axId val="1105901736"/>
        <c:axId val="1105906440"/>
      </c:barChart>
      <c:catAx>
        <c:axId val="110590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  <a:ea typeface="Arial"/>
                <a:cs typeface="Arial"/>
              </a:defRPr>
            </a:pPr>
            <a:endParaRPr lang="ru-RU"/>
          </a:p>
        </c:txPr>
        <c:crossAx val="1105906440"/>
        <c:crosses val="autoZero"/>
        <c:auto val="1"/>
        <c:lblAlgn val="ctr"/>
        <c:lblOffset val="100"/>
        <c:noMultiLvlLbl val="0"/>
      </c:catAx>
      <c:valAx>
        <c:axId val="110590644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  <a:ea typeface="Arial"/>
                <a:cs typeface="Arial"/>
              </a:defRPr>
            </a:pPr>
            <a:endParaRPr lang="ru-RU"/>
          </a:p>
        </c:txPr>
        <c:crossAx val="1105901736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981927" y="1322009"/>
      <a:ext cx="5689600" cy="3793067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  <a:latin typeface="Montserrat"/>
              </a:rPr>
              <a:t>Факторы риска</a:t>
            </a:r>
            <a:endParaRPr/>
          </a:p>
        </c:rich>
      </c:tx>
      <c:layout>
        <c:manualLayout>
          <c:xMode val="edge"/>
          <c:yMode val="edge"/>
          <c:x val="0.376894"/>
          <c:y val="0.466406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Факторы риска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 xml:space="preserve">Кв. 1</c:v>
                </c:pt>
                <c:pt idx="1">
                  <c:v xml:space="preserve">Кв. 2</c:v>
                </c:pt>
                <c:pt idx="2">
                  <c:v xml:space="preserve">Кв. 3</c:v>
                </c:pt>
                <c:pt idx="3">
                  <c:v xml:space="preserve"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1"/>
        </c:dLbls>
        <c:firstSliceAng val="0"/>
        <c:holeSize val="75"/>
      </c:doughnut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2940"/>
          <c:y val="0.533672"/>
          <c:w val="0.289745"/>
          <c:h val="0.047382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3657600" y="-107647"/>
      <a:ext cx="8128000" cy="5418667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9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Титульный слайд">
    <p:bg>
      <p:bgPr shadeToTitle="0"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1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1D94AC"/>
            </a:gs>
          </a:gsLst>
          <a:lin ang="12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круг"/>
          <p:cNvPicPr>
            <a:picLocks noChangeAspect="1"/>
          </p:cNvPicPr>
          <p:nvPr userDrawn="1"/>
        </p:nvPicPr>
        <p:blipFill>
          <a:blip r:embed="rId2"/>
          <a:srcRect l="70907" t="46414" r="0" b="14483"/>
          <a:stretch/>
        </p:blipFill>
        <p:spPr bwMode="auto">
          <a:xfrm rot="1838743">
            <a:off x="-179083" y="-1133992"/>
            <a:ext cx="3755694" cy="49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i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13093" y="1067483"/>
            <a:ext cx="2007721" cy="1394756"/>
          </a:xfrm>
          <a:prstGeom prst="rect">
            <a:avLst/>
          </a:prstGeom>
        </p:spPr>
      </p:pic>
      <p:pic>
        <p:nvPicPr>
          <p:cNvPr id="14" name="Grid bottom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121132" y="5026247"/>
            <a:ext cx="3949737" cy="10510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055687" y="4444746"/>
            <a:ext cx="10080625" cy="5572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Fira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ФИО, должность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728049" y="604914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6" name="%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1017865" y="1382431"/>
            <a:ext cx="171423" cy="215577"/>
          </a:xfrm>
          <a:prstGeom prst="rect">
            <a:avLst/>
          </a:prstGeom>
        </p:spPr>
      </p:pic>
      <p:pic>
        <p:nvPicPr>
          <p:cNvPr id="17" name="&amp;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53385" y="2249259"/>
            <a:ext cx="155839" cy="212980"/>
          </a:xfrm>
          <a:prstGeom prst="rect">
            <a:avLst/>
          </a:prstGeom>
        </p:spPr>
      </p:pic>
      <p:pic>
        <p:nvPicPr>
          <p:cNvPr id="18" name="?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1814867" y="1920492"/>
            <a:ext cx="127268" cy="2129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11017865" y="4464154"/>
            <a:ext cx="924642" cy="924642"/>
          </a:xfrm>
          <a:prstGeom prst="rect">
            <a:avLst/>
          </a:prstGeom>
        </p:spPr>
      </p:pic>
      <p:pic>
        <p:nvPicPr>
          <p:cNvPr id="20" name="Plus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055688" y="0"/>
            <a:ext cx="249342" cy="249342"/>
          </a:xfrm>
          <a:prstGeom prst="rect">
            <a:avLst/>
          </a:prstGeom>
        </p:spPr>
      </p:pic>
      <p:pic>
        <p:nvPicPr>
          <p:cNvPr id="30" name="Plus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10457015" y="2012821"/>
            <a:ext cx="145014" cy="138972"/>
          </a:xfrm>
          <a:prstGeom prst="rect">
            <a:avLst/>
          </a:prstGeom>
        </p:spPr>
      </p:pic>
      <p:pic>
        <p:nvPicPr>
          <p:cNvPr id="32" name="Plus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1626456" y="391637"/>
            <a:ext cx="249342" cy="2493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172082" y="5135218"/>
            <a:ext cx="203198" cy="194732"/>
          </a:xfrm>
          <a:prstGeom prst="rect">
            <a:avLst/>
          </a:prstGeom>
        </p:spPr>
      </p:pic>
      <p:pic>
        <p:nvPicPr>
          <p:cNvPr id="42" name="Plus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47886" y="6005457"/>
            <a:ext cx="249342" cy="249342"/>
          </a:xfrm>
          <a:prstGeom prst="rect">
            <a:avLst/>
          </a:prstGeom>
        </p:spPr>
      </p:pic>
      <p:grpSp>
        <p:nvGrpSpPr>
          <p:cNvPr id="66" name="Группа 65"/>
          <p:cNvGrpSpPr/>
          <p:nvPr userDrawn="1"/>
        </p:nvGrpSpPr>
        <p:grpSpPr bwMode="auto">
          <a:xfrm>
            <a:off x="9595394" y="354593"/>
            <a:ext cx="341702" cy="349193"/>
            <a:chOff x="2322512" y="1998663"/>
            <a:chExt cx="361951" cy="369887"/>
          </a:xfrm>
          <a:solidFill>
            <a:schemeClr val="tx1">
              <a:alpha val="85000"/>
            </a:schemeClr>
          </a:solidFill>
        </p:grpSpPr>
        <p:sp>
          <p:nvSpPr>
            <p:cNvPr id="67" name="Freeform 192"/>
            <p:cNvSpPr/>
            <p:nvPr/>
          </p:nvSpPr>
          <p:spPr bwMode="auto">
            <a:xfrm>
              <a:off x="2389188" y="2273300"/>
              <a:ext cx="17463" cy="17462"/>
            </a:xfrm>
            <a:custGeom>
              <a:avLst/>
              <a:gdLst>
                <a:gd name="T0" fmla="*/ 10 w 23"/>
                <a:gd name="T1" fmla="*/ 23 h 23"/>
                <a:gd name="T2" fmla="*/ 17 w 23"/>
                <a:gd name="T3" fmla="*/ 6 h 23"/>
                <a:gd name="T4" fmla="*/ 0 w 23"/>
                <a:gd name="T5" fmla="*/ 13 h 23"/>
                <a:gd name="T6" fmla="*/ 10 w 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 fill="norm" stroke="1" extrusionOk="0">
                  <a:moveTo>
                    <a:pt x="10" y="23"/>
                  </a:moveTo>
                  <a:cubicBezTo>
                    <a:pt x="19" y="23"/>
                    <a:pt x="23" y="13"/>
                    <a:pt x="17" y="6"/>
                  </a:cubicBezTo>
                  <a:cubicBezTo>
                    <a:pt x="11" y="0"/>
                    <a:pt x="0" y="4"/>
                    <a:pt x="0" y="13"/>
                  </a:cubicBezTo>
                  <a:cubicBezTo>
                    <a:pt x="0" y="19"/>
                    <a:pt x="4" y="23"/>
                    <a:pt x="10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193"/>
            <p:cNvSpPr>
              <a:spLocks noEditPoints="1"/>
            </p:cNvSpPr>
            <p:nvPr/>
          </p:nvSpPr>
          <p:spPr bwMode="auto">
            <a:xfrm>
              <a:off x="2432050" y="1998663"/>
              <a:ext cx="96838" cy="211137"/>
            </a:xfrm>
            <a:custGeom>
              <a:avLst/>
              <a:gdLst>
                <a:gd name="T0" fmla="*/ 22 w 127"/>
                <a:gd name="T1" fmla="*/ 39 h 278"/>
                <a:gd name="T2" fmla="*/ 22 w 127"/>
                <a:gd name="T3" fmla="*/ 258 h 278"/>
                <a:gd name="T4" fmla="*/ 42 w 127"/>
                <a:gd name="T5" fmla="*/ 278 h 278"/>
                <a:gd name="T6" fmla="*/ 85 w 127"/>
                <a:gd name="T7" fmla="*/ 278 h 278"/>
                <a:gd name="T8" fmla="*/ 105 w 127"/>
                <a:gd name="T9" fmla="*/ 258 h 278"/>
                <a:gd name="T10" fmla="*/ 105 w 127"/>
                <a:gd name="T11" fmla="*/ 39 h 278"/>
                <a:gd name="T12" fmla="*/ 100 w 127"/>
                <a:gd name="T13" fmla="*/ 0 h 278"/>
                <a:gd name="T14" fmla="*/ 26 w 127"/>
                <a:gd name="T15" fmla="*/ 0 h 278"/>
                <a:gd name="T16" fmla="*/ 22 w 127"/>
                <a:gd name="T17" fmla="*/ 39 h 278"/>
                <a:gd name="T18" fmla="*/ 85 w 127"/>
                <a:gd name="T19" fmla="*/ 261 h 278"/>
                <a:gd name="T20" fmla="*/ 41 w 127"/>
                <a:gd name="T21" fmla="*/ 261 h 278"/>
                <a:gd name="T22" fmla="*/ 39 w 127"/>
                <a:gd name="T23" fmla="*/ 258 h 278"/>
                <a:gd name="T24" fmla="*/ 39 w 127"/>
                <a:gd name="T25" fmla="*/ 150 h 278"/>
                <a:gd name="T26" fmla="*/ 88 w 127"/>
                <a:gd name="T27" fmla="*/ 150 h 278"/>
                <a:gd name="T28" fmla="*/ 88 w 127"/>
                <a:gd name="T29" fmla="*/ 258 h 278"/>
                <a:gd name="T30" fmla="*/ 85 w 127"/>
                <a:gd name="T31" fmla="*/ 261 h 278"/>
                <a:gd name="T32" fmla="*/ 26 w 127"/>
                <a:gd name="T33" fmla="*/ 17 h 278"/>
                <a:gd name="T34" fmla="*/ 100 w 127"/>
                <a:gd name="T35" fmla="*/ 17 h 278"/>
                <a:gd name="T36" fmla="*/ 102 w 127"/>
                <a:gd name="T37" fmla="*/ 20 h 278"/>
                <a:gd name="T38" fmla="*/ 100 w 127"/>
                <a:gd name="T39" fmla="*/ 22 h 278"/>
                <a:gd name="T40" fmla="*/ 89 w 127"/>
                <a:gd name="T41" fmla="*/ 22 h 278"/>
                <a:gd name="T42" fmla="*/ 80 w 127"/>
                <a:gd name="T43" fmla="*/ 31 h 278"/>
                <a:gd name="T44" fmla="*/ 88 w 127"/>
                <a:gd name="T45" fmla="*/ 39 h 278"/>
                <a:gd name="T46" fmla="*/ 88 w 127"/>
                <a:gd name="T47" fmla="*/ 133 h 278"/>
                <a:gd name="T48" fmla="*/ 39 w 127"/>
                <a:gd name="T49" fmla="*/ 133 h 278"/>
                <a:gd name="T50" fmla="*/ 39 w 127"/>
                <a:gd name="T51" fmla="*/ 39 h 278"/>
                <a:gd name="T52" fmla="*/ 67 w 127"/>
                <a:gd name="T53" fmla="*/ 39 h 278"/>
                <a:gd name="T54" fmla="*/ 67 w 127"/>
                <a:gd name="T55" fmla="*/ 22 h 278"/>
                <a:gd name="T56" fmla="*/ 26 w 127"/>
                <a:gd name="T57" fmla="*/ 22 h 278"/>
                <a:gd name="T58" fmla="*/ 24 w 127"/>
                <a:gd name="T59" fmla="*/ 20 h 278"/>
                <a:gd name="T60" fmla="*/ 26 w 127"/>
                <a:gd name="T61" fmla="*/ 1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278" fill="norm" stroke="1" extrusionOk="0">
                  <a:moveTo>
                    <a:pt x="22" y="39"/>
                  </a:moveTo>
                  <a:lnTo>
                    <a:pt x="22" y="258"/>
                  </a:lnTo>
                  <a:cubicBezTo>
                    <a:pt x="22" y="269"/>
                    <a:pt x="31" y="278"/>
                    <a:pt x="42" y="278"/>
                  </a:cubicBezTo>
                  <a:lnTo>
                    <a:pt x="85" y="278"/>
                  </a:lnTo>
                  <a:cubicBezTo>
                    <a:pt x="96" y="278"/>
                    <a:pt x="105" y="269"/>
                    <a:pt x="105" y="258"/>
                  </a:cubicBezTo>
                  <a:lnTo>
                    <a:pt x="105" y="39"/>
                  </a:lnTo>
                  <a:cubicBezTo>
                    <a:pt x="127" y="33"/>
                    <a:pt x="123" y="0"/>
                    <a:pt x="100" y="0"/>
                  </a:cubicBezTo>
                  <a:lnTo>
                    <a:pt x="26" y="0"/>
                  </a:lnTo>
                  <a:cubicBezTo>
                    <a:pt x="4" y="1"/>
                    <a:pt x="0" y="33"/>
                    <a:pt x="22" y="39"/>
                  </a:cubicBezTo>
                  <a:close/>
                  <a:moveTo>
                    <a:pt x="85" y="261"/>
                  </a:moveTo>
                  <a:lnTo>
                    <a:pt x="41" y="261"/>
                  </a:lnTo>
                  <a:cubicBezTo>
                    <a:pt x="40" y="261"/>
                    <a:pt x="39" y="260"/>
                    <a:pt x="39" y="258"/>
                  </a:cubicBezTo>
                  <a:lnTo>
                    <a:pt x="39" y="150"/>
                  </a:lnTo>
                  <a:lnTo>
                    <a:pt x="88" y="150"/>
                  </a:lnTo>
                  <a:lnTo>
                    <a:pt x="88" y="258"/>
                  </a:lnTo>
                  <a:cubicBezTo>
                    <a:pt x="87" y="260"/>
                    <a:pt x="86" y="261"/>
                    <a:pt x="85" y="261"/>
                  </a:cubicBezTo>
                  <a:close/>
                  <a:moveTo>
                    <a:pt x="26" y="17"/>
                  </a:moveTo>
                  <a:lnTo>
                    <a:pt x="100" y="17"/>
                  </a:lnTo>
                  <a:cubicBezTo>
                    <a:pt x="101" y="17"/>
                    <a:pt x="102" y="18"/>
                    <a:pt x="102" y="20"/>
                  </a:cubicBezTo>
                  <a:cubicBezTo>
                    <a:pt x="102" y="21"/>
                    <a:pt x="101" y="22"/>
                    <a:pt x="100" y="22"/>
                  </a:cubicBezTo>
                  <a:lnTo>
                    <a:pt x="89" y="22"/>
                  </a:lnTo>
                  <a:cubicBezTo>
                    <a:pt x="84" y="22"/>
                    <a:pt x="80" y="26"/>
                    <a:pt x="80" y="31"/>
                  </a:cubicBezTo>
                  <a:cubicBezTo>
                    <a:pt x="80" y="35"/>
                    <a:pt x="83" y="39"/>
                    <a:pt x="88" y="39"/>
                  </a:cubicBezTo>
                  <a:lnTo>
                    <a:pt x="88" y="133"/>
                  </a:lnTo>
                  <a:lnTo>
                    <a:pt x="39" y="133"/>
                  </a:lnTo>
                  <a:lnTo>
                    <a:pt x="39" y="39"/>
                  </a:lnTo>
                  <a:lnTo>
                    <a:pt x="67" y="39"/>
                  </a:lnTo>
                  <a:cubicBezTo>
                    <a:pt x="78" y="39"/>
                    <a:pt x="78" y="22"/>
                    <a:pt x="67" y="22"/>
                  </a:cubicBezTo>
                  <a:lnTo>
                    <a:pt x="26" y="22"/>
                  </a:lnTo>
                  <a:cubicBezTo>
                    <a:pt x="25" y="22"/>
                    <a:pt x="24" y="21"/>
                    <a:pt x="24" y="20"/>
                  </a:cubicBezTo>
                  <a:cubicBezTo>
                    <a:pt x="24" y="18"/>
                    <a:pt x="25" y="17"/>
                    <a:pt x="26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Freeform 194"/>
            <p:cNvSpPr/>
            <p:nvPr/>
          </p:nvSpPr>
          <p:spPr bwMode="auto">
            <a:xfrm>
              <a:off x="2579688" y="2290763"/>
              <a:ext cx="17463" cy="17462"/>
            </a:xfrm>
            <a:custGeom>
              <a:avLst/>
              <a:gdLst>
                <a:gd name="T0" fmla="*/ 14 w 23"/>
                <a:gd name="T1" fmla="*/ 0 h 24"/>
                <a:gd name="T2" fmla="*/ 6 w 23"/>
                <a:gd name="T3" fmla="*/ 17 h 24"/>
                <a:gd name="T4" fmla="*/ 23 w 23"/>
                <a:gd name="T5" fmla="*/ 10 h 24"/>
                <a:gd name="T6" fmla="*/ 14 w 2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 fill="norm" stroke="1" extrusionOk="0">
                  <a:moveTo>
                    <a:pt x="14" y="0"/>
                  </a:moveTo>
                  <a:cubicBezTo>
                    <a:pt x="5" y="0"/>
                    <a:pt x="0" y="11"/>
                    <a:pt x="6" y="17"/>
                  </a:cubicBezTo>
                  <a:cubicBezTo>
                    <a:pt x="13" y="24"/>
                    <a:pt x="23" y="19"/>
                    <a:pt x="23" y="10"/>
                  </a:cubicBezTo>
                  <a:cubicBezTo>
                    <a:pt x="23" y="5"/>
                    <a:pt x="19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Freeform 195"/>
            <p:cNvSpPr>
              <a:spLocks noEditPoints="1"/>
            </p:cNvSpPr>
            <p:nvPr/>
          </p:nvSpPr>
          <p:spPr bwMode="auto">
            <a:xfrm>
              <a:off x="2441575" y="2114550"/>
              <a:ext cx="242888" cy="252412"/>
            </a:xfrm>
            <a:custGeom>
              <a:avLst/>
              <a:gdLst>
                <a:gd name="T0" fmla="*/ 201 w 318"/>
                <a:gd name="T1" fmla="*/ 110 h 330"/>
                <a:gd name="T2" fmla="*/ 201 w 318"/>
                <a:gd name="T3" fmla="*/ 39 h 330"/>
                <a:gd name="T4" fmla="*/ 196 w 318"/>
                <a:gd name="T5" fmla="*/ 0 h 330"/>
                <a:gd name="T6" fmla="*/ 122 w 318"/>
                <a:gd name="T7" fmla="*/ 0 h 330"/>
                <a:gd name="T8" fmla="*/ 117 w 318"/>
                <a:gd name="T9" fmla="*/ 39 h 330"/>
                <a:gd name="T10" fmla="*/ 117 w 318"/>
                <a:gd name="T11" fmla="*/ 110 h 330"/>
                <a:gd name="T12" fmla="*/ 159 w 318"/>
                <a:gd name="T13" fmla="*/ 330 h 330"/>
                <a:gd name="T14" fmla="*/ 201 w 318"/>
                <a:gd name="T15" fmla="*/ 110 h 330"/>
                <a:gd name="T16" fmla="*/ 159 w 318"/>
                <a:gd name="T17" fmla="*/ 313 h 330"/>
                <a:gd name="T18" fmla="*/ 131 w 318"/>
                <a:gd name="T19" fmla="*/ 122 h 330"/>
                <a:gd name="T20" fmla="*/ 134 w 318"/>
                <a:gd name="T21" fmla="*/ 121 h 330"/>
                <a:gd name="T22" fmla="*/ 134 w 318"/>
                <a:gd name="T23" fmla="*/ 40 h 330"/>
                <a:gd name="T24" fmla="*/ 163 w 318"/>
                <a:gd name="T25" fmla="*/ 40 h 330"/>
                <a:gd name="T26" fmla="*/ 163 w 318"/>
                <a:gd name="T27" fmla="*/ 22 h 330"/>
                <a:gd name="T28" fmla="*/ 122 w 318"/>
                <a:gd name="T29" fmla="*/ 22 h 330"/>
                <a:gd name="T30" fmla="*/ 120 w 318"/>
                <a:gd name="T31" fmla="*/ 20 h 330"/>
                <a:gd name="T32" fmla="*/ 122 w 318"/>
                <a:gd name="T33" fmla="*/ 17 h 330"/>
                <a:gd name="T34" fmla="*/ 196 w 318"/>
                <a:gd name="T35" fmla="*/ 17 h 330"/>
                <a:gd name="T36" fmla="*/ 198 w 318"/>
                <a:gd name="T37" fmla="*/ 20 h 330"/>
                <a:gd name="T38" fmla="*/ 196 w 318"/>
                <a:gd name="T39" fmla="*/ 22 h 330"/>
                <a:gd name="T40" fmla="*/ 185 w 318"/>
                <a:gd name="T41" fmla="*/ 22 h 330"/>
                <a:gd name="T42" fmla="*/ 183 w 318"/>
                <a:gd name="T43" fmla="*/ 39 h 330"/>
                <a:gd name="T44" fmla="*/ 183 w 318"/>
                <a:gd name="T45" fmla="*/ 120 h 330"/>
                <a:gd name="T46" fmla="*/ 186 w 318"/>
                <a:gd name="T47" fmla="*/ 121 h 330"/>
                <a:gd name="T48" fmla="*/ 159 w 318"/>
                <a:gd name="T49" fmla="*/ 313 h 330"/>
                <a:gd name="T50" fmla="*/ 197 w 318"/>
                <a:gd name="T51" fmla="*/ 1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8" h="330" fill="norm" stroke="1" extrusionOk="0">
                  <a:moveTo>
                    <a:pt x="201" y="110"/>
                  </a:moveTo>
                  <a:lnTo>
                    <a:pt x="201" y="39"/>
                  </a:lnTo>
                  <a:cubicBezTo>
                    <a:pt x="222" y="33"/>
                    <a:pt x="218" y="1"/>
                    <a:pt x="196" y="0"/>
                  </a:cubicBezTo>
                  <a:lnTo>
                    <a:pt x="122" y="0"/>
                  </a:lnTo>
                  <a:cubicBezTo>
                    <a:pt x="99" y="1"/>
                    <a:pt x="95" y="33"/>
                    <a:pt x="117" y="39"/>
                  </a:cubicBezTo>
                  <a:lnTo>
                    <a:pt x="117" y="110"/>
                  </a:lnTo>
                  <a:cubicBezTo>
                    <a:pt x="0" y="156"/>
                    <a:pt x="33" y="330"/>
                    <a:pt x="159" y="330"/>
                  </a:cubicBezTo>
                  <a:cubicBezTo>
                    <a:pt x="285" y="330"/>
                    <a:pt x="318" y="156"/>
                    <a:pt x="201" y="110"/>
                  </a:cubicBezTo>
                  <a:close/>
                  <a:moveTo>
                    <a:pt x="159" y="313"/>
                  </a:moveTo>
                  <a:cubicBezTo>
                    <a:pt x="48" y="311"/>
                    <a:pt x="26" y="156"/>
                    <a:pt x="131" y="122"/>
                  </a:cubicBezTo>
                  <a:lnTo>
                    <a:pt x="134" y="121"/>
                  </a:lnTo>
                  <a:lnTo>
                    <a:pt x="134" y="40"/>
                  </a:lnTo>
                  <a:lnTo>
                    <a:pt x="163" y="40"/>
                  </a:lnTo>
                  <a:cubicBezTo>
                    <a:pt x="174" y="39"/>
                    <a:pt x="174" y="22"/>
                    <a:pt x="163" y="22"/>
                  </a:cubicBezTo>
                  <a:lnTo>
                    <a:pt x="122" y="22"/>
                  </a:lnTo>
                  <a:cubicBezTo>
                    <a:pt x="121" y="22"/>
                    <a:pt x="120" y="21"/>
                    <a:pt x="120" y="20"/>
                  </a:cubicBezTo>
                  <a:cubicBezTo>
                    <a:pt x="120" y="18"/>
                    <a:pt x="121" y="17"/>
                    <a:pt x="122" y="17"/>
                  </a:cubicBezTo>
                  <a:lnTo>
                    <a:pt x="196" y="17"/>
                  </a:lnTo>
                  <a:cubicBezTo>
                    <a:pt x="197" y="17"/>
                    <a:pt x="198" y="18"/>
                    <a:pt x="198" y="20"/>
                  </a:cubicBezTo>
                  <a:cubicBezTo>
                    <a:pt x="198" y="21"/>
                    <a:pt x="197" y="22"/>
                    <a:pt x="196" y="22"/>
                  </a:cubicBezTo>
                  <a:lnTo>
                    <a:pt x="185" y="22"/>
                  </a:lnTo>
                  <a:cubicBezTo>
                    <a:pt x="174" y="22"/>
                    <a:pt x="173" y="38"/>
                    <a:pt x="183" y="39"/>
                  </a:cubicBezTo>
                  <a:lnTo>
                    <a:pt x="183" y="120"/>
                  </a:lnTo>
                  <a:lnTo>
                    <a:pt x="186" y="121"/>
                  </a:lnTo>
                  <a:cubicBezTo>
                    <a:pt x="294" y="153"/>
                    <a:pt x="271" y="313"/>
                    <a:pt x="159" y="313"/>
                  </a:cubicBezTo>
                  <a:close/>
                  <a:moveTo>
                    <a:pt x="197" y="112"/>
                  </a:move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Freeform 196"/>
            <p:cNvSpPr/>
            <p:nvPr/>
          </p:nvSpPr>
          <p:spPr bwMode="auto">
            <a:xfrm>
              <a:off x="2373313" y="2255838"/>
              <a:ext cx="17463" cy="17462"/>
            </a:xfrm>
            <a:custGeom>
              <a:avLst/>
              <a:gdLst>
                <a:gd name="T0" fmla="*/ 10 w 23"/>
                <a:gd name="T1" fmla="*/ 23 h 23"/>
                <a:gd name="T2" fmla="*/ 17 w 23"/>
                <a:gd name="T3" fmla="*/ 6 h 23"/>
                <a:gd name="T4" fmla="*/ 0 w 23"/>
                <a:gd name="T5" fmla="*/ 13 h 23"/>
                <a:gd name="T6" fmla="*/ 10 w 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 fill="norm" stroke="1" extrusionOk="0">
                  <a:moveTo>
                    <a:pt x="10" y="23"/>
                  </a:moveTo>
                  <a:cubicBezTo>
                    <a:pt x="18" y="23"/>
                    <a:pt x="23" y="13"/>
                    <a:pt x="17" y="6"/>
                  </a:cubicBezTo>
                  <a:cubicBezTo>
                    <a:pt x="10" y="0"/>
                    <a:pt x="0" y="4"/>
                    <a:pt x="0" y="13"/>
                  </a:cubicBezTo>
                  <a:cubicBezTo>
                    <a:pt x="0" y="19"/>
                    <a:pt x="4" y="23"/>
                    <a:pt x="10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Freeform 197"/>
            <p:cNvSpPr>
              <a:spLocks noEditPoints="1"/>
            </p:cNvSpPr>
            <p:nvPr/>
          </p:nvSpPr>
          <p:spPr bwMode="auto">
            <a:xfrm>
              <a:off x="2339975" y="2308225"/>
              <a:ext cx="117475" cy="41275"/>
            </a:xfrm>
            <a:custGeom>
              <a:avLst/>
              <a:gdLst>
                <a:gd name="T0" fmla="*/ 141 w 153"/>
                <a:gd name="T1" fmla="*/ 0 h 54"/>
                <a:gd name="T2" fmla="*/ 13 w 153"/>
                <a:gd name="T3" fmla="*/ 0 h 54"/>
                <a:gd name="T4" fmla="*/ 3 w 153"/>
                <a:gd name="T5" fmla="*/ 29 h 54"/>
                <a:gd name="T6" fmla="*/ 4 w 153"/>
                <a:gd name="T7" fmla="*/ 47 h 54"/>
                <a:gd name="T8" fmla="*/ 20 w 153"/>
                <a:gd name="T9" fmla="*/ 53 h 54"/>
                <a:gd name="T10" fmla="*/ 134 w 153"/>
                <a:gd name="T11" fmla="*/ 53 h 54"/>
                <a:gd name="T12" fmla="*/ 150 w 153"/>
                <a:gd name="T13" fmla="*/ 47 h 54"/>
                <a:gd name="T14" fmla="*/ 151 w 153"/>
                <a:gd name="T15" fmla="*/ 29 h 54"/>
                <a:gd name="T16" fmla="*/ 141 w 153"/>
                <a:gd name="T17" fmla="*/ 0 h 54"/>
                <a:gd name="T18" fmla="*/ 134 w 153"/>
                <a:gd name="T19" fmla="*/ 36 h 54"/>
                <a:gd name="T20" fmla="*/ 19 w 153"/>
                <a:gd name="T21" fmla="*/ 36 h 54"/>
                <a:gd name="T22" fmla="*/ 19 w 153"/>
                <a:gd name="T23" fmla="*/ 35 h 54"/>
                <a:gd name="T24" fmla="*/ 25 w 153"/>
                <a:gd name="T25" fmla="*/ 17 h 54"/>
                <a:gd name="T26" fmla="*/ 129 w 153"/>
                <a:gd name="T27" fmla="*/ 17 h 54"/>
                <a:gd name="T28" fmla="*/ 135 w 153"/>
                <a:gd name="T29" fmla="*/ 35 h 54"/>
                <a:gd name="T30" fmla="*/ 135 w 153"/>
                <a:gd name="T31" fmla="*/ 36 h 54"/>
                <a:gd name="T32" fmla="*/ 134 w 153"/>
                <a:gd name="T33" fmla="*/ 36 h 54"/>
                <a:gd name="T34" fmla="*/ 139 w 153"/>
                <a:gd name="T3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54" fill="norm" stroke="1" extrusionOk="0">
                  <a:moveTo>
                    <a:pt x="141" y="0"/>
                  </a:moveTo>
                  <a:lnTo>
                    <a:pt x="13" y="0"/>
                  </a:lnTo>
                  <a:lnTo>
                    <a:pt x="3" y="29"/>
                  </a:lnTo>
                  <a:cubicBezTo>
                    <a:pt x="0" y="35"/>
                    <a:pt x="1" y="41"/>
                    <a:pt x="4" y="47"/>
                  </a:cubicBezTo>
                  <a:cubicBezTo>
                    <a:pt x="8" y="51"/>
                    <a:pt x="14" y="54"/>
                    <a:pt x="20" y="53"/>
                  </a:cubicBezTo>
                  <a:lnTo>
                    <a:pt x="134" y="53"/>
                  </a:lnTo>
                  <a:cubicBezTo>
                    <a:pt x="140" y="54"/>
                    <a:pt x="146" y="51"/>
                    <a:pt x="150" y="47"/>
                  </a:cubicBezTo>
                  <a:cubicBezTo>
                    <a:pt x="153" y="41"/>
                    <a:pt x="153" y="35"/>
                    <a:pt x="151" y="29"/>
                  </a:cubicBezTo>
                  <a:lnTo>
                    <a:pt x="141" y="0"/>
                  </a:lnTo>
                  <a:close/>
                  <a:moveTo>
                    <a:pt x="134" y="36"/>
                  </a:moveTo>
                  <a:lnTo>
                    <a:pt x="19" y="36"/>
                  </a:lnTo>
                  <a:lnTo>
                    <a:pt x="19" y="35"/>
                  </a:lnTo>
                  <a:lnTo>
                    <a:pt x="25" y="17"/>
                  </a:lnTo>
                  <a:lnTo>
                    <a:pt x="129" y="17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4" y="36"/>
                  </a:lnTo>
                  <a:close/>
                  <a:moveTo>
                    <a:pt x="139" y="38"/>
                  </a:move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Freeform 198"/>
            <p:cNvSpPr/>
            <p:nvPr/>
          </p:nvSpPr>
          <p:spPr bwMode="auto">
            <a:xfrm>
              <a:off x="2562225" y="2306638"/>
              <a:ext cx="17463" cy="19050"/>
            </a:xfrm>
            <a:custGeom>
              <a:avLst/>
              <a:gdLst>
                <a:gd name="T0" fmla="*/ 14 w 24"/>
                <a:gd name="T1" fmla="*/ 0 h 24"/>
                <a:gd name="T2" fmla="*/ 7 w 24"/>
                <a:gd name="T3" fmla="*/ 17 h 24"/>
                <a:gd name="T4" fmla="*/ 24 w 24"/>
                <a:gd name="T5" fmla="*/ 10 h 24"/>
                <a:gd name="T6" fmla="*/ 1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 fill="norm" stroke="1" extrusionOk="0">
                  <a:moveTo>
                    <a:pt x="14" y="0"/>
                  </a:moveTo>
                  <a:cubicBezTo>
                    <a:pt x="5" y="0"/>
                    <a:pt x="0" y="11"/>
                    <a:pt x="7" y="17"/>
                  </a:cubicBezTo>
                  <a:cubicBezTo>
                    <a:pt x="13" y="24"/>
                    <a:pt x="24" y="19"/>
                    <a:pt x="24" y="10"/>
                  </a:cubicBezTo>
                  <a:cubicBezTo>
                    <a:pt x="24" y="5"/>
                    <a:pt x="19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Freeform 199"/>
            <p:cNvSpPr>
              <a:spLocks noEditPoints="1"/>
            </p:cNvSpPr>
            <p:nvPr/>
          </p:nvSpPr>
          <p:spPr bwMode="auto">
            <a:xfrm>
              <a:off x="2322512" y="2097088"/>
              <a:ext cx="158750" cy="271462"/>
            </a:xfrm>
            <a:custGeom>
              <a:avLst/>
              <a:gdLst>
                <a:gd name="T0" fmla="*/ 142 w 207"/>
                <a:gd name="T1" fmla="*/ 145 h 355"/>
                <a:gd name="T2" fmla="*/ 142 w 207"/>
                <a:gd name="T3" fmla="*/ 38 h 355"/>
                <a:gd name="T4" fmla="*/ 137 w 207"/>
                <a:gd name="T5" fmla="*/ 0 h 355"/>
                <a:gd name="T6" fmla="*/ 63 w 207"/>
                <a:gd name="T7" fmla="*/ 0 h 355"/>
                <a:gd name="T8" fmla="*/ 58 w 207"/>
                <a:gd name="T9" fmla="*/ 38 h 355"/>
                <a:gd name="T10" fmla="*/ 58 w 207"/>
                <a:gd name="T11" fmla="*/ 145 h 355"/>
                <a:gd name="T12" fmla="*/ 5 w 207"/>
                <a:gd name="T13" fmla="*/ 299 h 355"/>
                <a:gd name="T14" fmla="*/ 9 w 207"/>
                <a:gd name="T15" fmla="*/ 337 h 355"/>
                <a:gd name="T16" fmla="*/ 43 w 207"/>
                <a:gd name="T17" fmla="*/ 352 h 355"/>
                <a:gd name="T18" fmla="*/ 157 w 207"/>
                <a:gd name="T19" fmla="*/ 352 h 355"/>
                <a:gd name="T20" fmla="*/ 195 w 207"/>
                <a:gd name="T21" fmla="*/ 299 h 355"/>
                <a:gd name="T22" fmla="*/ 142 w 207"/>
                <a:gd name="T23" fmla="*/ 145 h 355"/>
                <a:gd name="T24" fmla="*/ 177 w 207"/>
                <a:gd name="T25" fmla="*/ 326 h 355"/>
                <a:gd name="T26" fmla="*/ 157 w 207"/>
                <a:gd name="T27" fmla="*/ 335 h 355"/>
                <a:gd name="T28" fmla="*/ 43 w 207"/>
                <a:gd name="T29" fmla="*/ 335 h 355"/>
                <a:gd name="T30" fmla="*/ 23 w 207"/>
                <a:gd name="T31" fmla="*/ 326 h 355"/>
                <a:gd name="T32" fmla="*/ 21 w 207"/>
                <a:gd name="T33" fmla="*/ 305 h 355"/>
                <a:gd name="T34" fmla="*/ 75 w 207"/>
                <a:gd name="T35" fmla="*/ 148 h 355"/>
                <a:gd name="T36" fmla="*/ 75 w 207"/>
                <a:gd name="T37" fmla="*/ 39 h 355"/>
                <a:gd name="T38" fmla="*/ 103 w 207"/>
                <a:gd name="T39" fmla="*/ 39 h 355"/>
                <a:gd name="T40" fmla="*/ 103 w 207"/>
                <a:gd name="T41" fmla="*/ 22 h 355"/>
                <a:gd name="T42" fmla="*/ 63 w 207"/>
                <a:gd name="T43" fmla="*/ 22 h 355"/>
                <a:gd name="T44" fmla="*/ 61 w 207"/>
                <a:gd name="T45" fmla="*/ 19 h 355"/>
                <a:gd name="T46" fmla="*/ 63 w 207"/>
                <a:gd name="T47" fmla="*/ 17 h 355"/>
                <a:gd name="T48" fmla="*/ 137 w 207"/>
                <a:gd name="T49" fmla="*/ 17 h 355"/>
                <a:gd name="T50" fmla="*/ 139 w 207"/>
                <a:gd name="T51" fmla="*/ 19 h 355"/>
                <a:gd name="T52" fmla="*/ 137 w 207"/>
                <a:gd name="T53" fmla="*/ 22 h 355"/>
                <a:gd name="T54" fmla="*/ 126 w 207"/>
                <a:gd name="T55" fmla="*/ 22 h 355"/>
                <a:gd name="T56" fmla="*/ 124 w 207"/>
                <a:gd name="T57" fmla="*/ 39 h 355"/>
                <a:gd name="T58" fmla="*/ 124 w 207"/>
                <a:gd name="T59" fmla="*/ 146 h 355"/>
                <a:gd name="T60" fmla="*/ 179 w 207"/>
                <a:gd name="T61" fmla="*/ 305 h 355"/>
                <a:gd name="T62" fmla="*/ 177 w 207"/>
                <a:gd name="T63" fmla="*/ 32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7" h="355" fill="norm" stroke="1" extrusionOk="0">
                  <a:moveTo>
                    <a:pt x="142" y="145"/>
                  </a:moveTo>
                  <a:lnTo>
                    <a:pt x="142" y="38"/>
                  </a:lnTo>
                  <a:cubicBezTo>
                    <a:pt x="163" y="32"/>
                    <a:pt x="159" y="0"/>
                    <a:pt x="137" y="0"/>
                  </a:cubicBezTo>
                  <a:lnTo>
                    <a:pt x="63" y="0"/>
                  </a:lnTo>
                  <a:cubicBezTo>
                    <a:pt x="40" y="0"/>
                    <a:pt x="36" y="32"/>
                    <a:pt x="58" y="38"/>
                  </a:cubicBezTo>
                  <a:lnTo>
                    <a:pt x="58" y="145"/>
                  </a:lnTo>
                  <a:lnTo>
                    <a:pt x="5" y="299"/>
                  </a:lnTo>
                  <a:cubicBezTo>
                    <a:pt x="0" y="311"/>
                    <a:pt x="1" y="325"/>
                    <a:pt x="9" y="337"/>
                  </a:cubicBezTo>
                  <a:cubicBezTo>
                    <a:pt x="17" y="347"/>
                    <a:pt x="29" y="353"/>
                    <a:pt x="43" y="352"/>
                  </a:cubicBezTo>
                  <a:lnTo>
                    <a:pt x="157" y="352"/>
                  </a:lnTo>
                  <a:cubicBezTo>
                    <a:pt x="186" y="355"/>
                    <a:pt x="207" y="325"/>
                    <a:pt x="195" y="299"/>
                  </a:cubicBezTo>
                  <a:lnTo>
                    <a:pt x="142" y="145"/>
                  </a:lnTo>
                  <a:close/>
                  <a:moveTo>
                    <a:pt x="177" y="326"/>
                  </a:moveTo>
                  <a:cubicBezTo>
                    <a:pt x="172" y="332"/>
                    <a:pt x="165" y="336"/>
                    <a:pt x="157" y="335"/>
                  </a:cubicBezTo>
                  <a:lnTo>
                    <a:pt x="43" y="335"/>
                  </a:lnTo>
                  <a:cubicBezTo>
                    <a:pt x="35" y="336"/>
                    <a:pt x="28" y="332"/>
                    <a:pt x="23" y="326"/>
                  </a:cubicBezTo>
                  <a:cubicBezTo>
                    <a:pt x="19" y="320"/>
                    <a:pt x="18" y="312"/>
                    <a:pt x="21" y="305"/>
                  </a:cubicBezTo>
                  <a:lnTo>
                    <a:pt x="75" y="148"/>
                  </a:lnTo>
                  <a:lnTo>
                    <a:pt x="75" y="39"/>
                  </a:lnTo>
                  <a:lnTo>
                    <a:pt x="103" y="39"/>
                  </a:lnTo>
                  <a:cubicBezTo>
                    <a:pt x="115" y="39"/>
                    <a:pt x="115" y="22"/>
                    <a:pt x="103" y="22"/>
                  </a:cubicBezTo>
                  <a:lnTo>
                    <a:pt x="63" y="22"/>
                  </a:lnTo>
                  <a:cubicBezTo>
                    <a:pt x="62" y="22"/>
                    <a:pt x="61" y="21"/>
                    <a:pt x="61" y="19"/>
                  </a:cubicBezTo>
                  <a:cubicBezTo>
                    <a:pt x="61" y="18"/>
                    <a:pt x="62" y="17"/>
                    <a:pt x="63" y="17"/>
                  </a:cubicBezTo>
                  <a:lnTo>
                    <a:pt x="137" y="17"/>
                  </a:lnTo>
                  <a:cubicBezTo>
                    <a:pt x="138" y="17"/>
                    <a:pt x="139" y="18"/>
                    <a:pt x="139" y="19"/>
                  </a:cubicBezTo>
                  <a:cubicBezTo>
                    <a:pt x="139" y="21"/>
                    <a:pt x="138" y="22"/>
                    <a:pt x="137" y="22"/>
                  </a:cubicBezTo>
                  <a:lnTo>
                    <a:pt x="126" y="22"/>
                  </a:lnTo>
                  <a:cubicBezTo>
                    <a:pt x="115" y="22"/>
                    <a:pt x="114" y="37"/>
                    <a:pt x="124" y="39"/>
                  </a:cubicBezTo>
                  <a:lnTo>
                    <a:pt x="124" y="146"/>
                  </a:lnTo>
                  <a:cubicBezTo>
                    <a:pt x="124" y="147"/>
                    <a:pt x="124" y="148"/>
                    <a:pt x="179" y="305"/>
                  </a:cubicBezTo>
                  <a:cubicBezTo>
                    <a:pt x="182" y="312"/>
                    <a:pt x="181" y="320"/>
                    <a:pt x="177" y="3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Freeform 200"/>
            <p:cNvSpPr>
              <a:spLocks noEditPoints="1"/>
            </p:cNvSpPr>
            <p:nvPr/>
          </p:nvSpPr>
          <p:spPr bwMode="auto">
            <a:xfrm>
              <a:off x="2481263" y="2247900"/>
              <a:ext cx="150813" cy="107949"/>
            </a:xfrm>
            <a:custGeom>
              <a:avLst/>
              <a:gdLst>
                <a:gd name="T0" fmla="*/ 190 w 198"/>
                <a:gd name="T1" fmla="*/ 3 h 143"/>
                <a:gd name="T2" fmla="*/ 188 w 198"/>
                <a:gd name="T3" fmla="*/ 0 h 143"/>
                <a:gd name="T4" fmla="*/ 25 w 198"/>
                <a:gd name="T5" fmla="*/ 0 h 143"/>
                <a:gd name="T6" fmla="*/ 24 w 198"/>
                <a:gd name="T7" fmla="*/ 3 h 143"/>
                <a:gd name="T8" fmla="*/ 87 w 198"/>
                <a:gd name="T9" fmla="*/ 130 h 143"/>
                <a:gd name="T10" fmla="*/ 198 w 198"/>
                <a:gd name="T11" fmla="*/ 41 h 143"/>
                <a:gd name="T12" fmla="*/ 190 w 198"/>
                <a:gd name="T13" fmla="*/ 3 h 143"/>
                <a:gd name="T14" fmla="*/ 107 w 198"/>
                <a:gd name="T15" fmla="*/ 115 h 143"/>
                <a:gd name="T16" fmla="*/ 36 w 198"/>
                <a:gd name="T17" fmla="*/ 16 h 143"/>
                <a:gd name="T18" fmla="*/ 178 w 198"/>
                <a:gd name="T19" fmla="*/ 16 h 143"/>
                <a:gd name="T20" fmla="*/ 107 w 198"/>
                <a:gd name="T21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43" fill="norm" stroke="1" extrusionOk="0">
                  <a:moveTo>
                    <a:pt x="190" y="3"/>
                  </a:moveTo>
                  <a:lnTo>
                    <a:pt x="188" y="0"/>
                  </a:lnTo>
                  <a:lnTo>
                    <a:pt x="25" y="0"/>
                  </a:lnTo>
                  <a:lnTo>
                    <a:pt x="24" y="3"/>
                  </a:lnTo>
                  <a:cubicBezTo>
                    <a:pt x="0" y="56"/>
                    <a:pt x="30" y="118"/>
                    <a:pt x="87" y="130"/>
                  </a:cubicBezTo>
                  <a:cubicBezTo>
                    <a:pt x="144" y="143"/>
                    <a:pt x="198" y="99"/>
                    <a:pt x="198" y="41"/>
                  </a:cubicBezTo>
                  <a:cubicBezTo>
                    <a:pt x="198" y="28"/>
                    <a:pt x="195" y="15"/>
                    <a:pt x="190" y="3"/>
                  </a:cubicBezTo>
                  <a:close/>
                  <a:moveTo>
                    <a:pt x="107" y="115"/>
                  </a:moveTo>
                  <a:cubicBezTo>
                    <a:pt x="56" y="115"/>
                    <a:pt x="20" y="65"/>
                    <a:pt x="36" y="16"/>
                  </a:cubicBezTo>
                  <a:lnTo>
                    <a:pt x="178" y="16"/>
                  </a:lnTo>
                  <a:cubicBezTo>
                    <a:pt x="194" y="65"/>
                    <a:pt x="158" y="115"/>
                    <a:pt x="107" y="11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6" name="Группа 75"/>
          <p:cNvGrpSpPr/>
          <p:nvPr userDrawn="1"/>
        </p:nvGrpSpPr>
        <p:grpSpPr bwMode="auto">
          <a:xfrm>
            <a:off x="639259" y="101600"/>
            <a:ext cx="416429" cy="585671"/>
            <a:chOff x="1720850" y="3449638"/>
            <a:chExt cx="296863" cy="417512"/>
          </a:xfrm>
          <a:solidFill>
            <a:schemeClr val="tx1"/>
          </a:solidFill>
        </p:grpSpPr>
        <p:sp>
          <p:nvSpPr>
            <p:cNvPr id="77" name="Freeform 234"/>
            <p:cNvSpPr/>
            <p:nvPr/>
          </p:nvSpPr>
          <p:spPr bwMode="auto">
            <a:xfrm>
              <a:off x="1852613" y="3792538"/>
              <a:ext cx="22225" cy="20637"/>
            </a:xfrm>
            <a:custGeom>
              <a:avLst/>
              <a:gdLst>
                <a:gd name="T0" fmla="*/ 16 w 30"/>
                <a:gd name="T1" fmla="*/ 24 h 26"/>
                <a:gd name="T2" fmla="*/ 16 w 30"/>
                <a:gd name="T3" fmla="*/ 2 h 26"/>
                <a:gd name="T4" fmla="*/ 16 w 30"/>
                <a:gd name="T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 fill="norm" stroke="1" extrusionOk="0">
                  <a:moveTo>
                    <a:pt x="16" y="24"/>
                  </a:moveTo>
                  <a:cubicBezTo>
                    <a:pt x="30" y="23"/>
                    <a:pt x="30" y="3"/>
                    <a:pt x="16" y="2"/>
                  </a:cubicBezTo>
                  <a:cubicBezTo>
                    <a:pt x="0" y="0"/>
                    <a:pt x="0" y="26"/>
                    <a:pt x="16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Freeform 235"/>
            <p:cNvSpPr>
              <a:spLocks noEditPoints="1"/>
            </p:cNvSpPr>
            <p:nvPr/>
          </p:nvSpPr>
          <p:spPr bwMode="auto">
            <a:xfrm>
              <a:off x="1720850" y="3449638"/>
              <a:ext cx="296863" cy="417512"/>
            </a:xfrm>
            <a:custGeom>
              <a:avLst/>
              <a:gdLst>
                <a:gd name="T0" fmla="*/ 169 w 388"/>
                <a:gd name="T1" fmla="*/ 109 h 545"/>
                <a:gd name="T2" fmla="*/ 138 w 388"/>
                <a:gd name="T3" fmla="*/ 43 h 545"/>
                <a:gd name="T4" fmla="*/ 161 w 388"/>
                <a:gd name="T5" fmla="*/ 16 h 545"/>
                <a:gd name="T6" fmla="*/ 161 w 388"/>
                <a:gd name="T7" fmla="*/ 0 h 545"/>
                <a:gd name="T8" fmla="*/ 53 w 388"/>
                <a:gd name="T9" fmla="*/ 8 h 545"/>
                <a:gd name="T10" fmla="*/ 85 w 388"/>
                <a:gd name="T11" fmla="*/ 16 h 545"/>
                <a:gd name="T12" fmla="*/ 53 w 388"/>
                <a:gd name="T13" fmla="*/ 43 h 545"/>
                <a:gd name="T14" fmla="*/ 33 w 388"/>
                <a:gd name="T15" fmla="*/ 179 h 545"/>
                <a:gd name="T16" fmla="*/ 52 w 388"/>
                <a:gd name="T17" fmla="*/ 230 h 545"/>
                <a:gd name="T18" fmla="*/ 103 w 388"/>
                <a:gd name="T19" fmla="*/ 266 h 545"/>
                <a:gd name="T20" fmla="*/ 119 w 388"/>
                <a:gd name="T21" fmla="*/ 230 h 545"/>
                <a:gd name="T22" fmla="*/ 170 w 388"/>
                <a:gd name="T23" fmla="*/ 266 h 545"/>
                <a:gd name="T24" fmla="*/ 189 w 388"/>
                <a:gd name="T25" fmla="*/ 230 h 545"/>
                <a:gd name="T26" fmla="*/ 169 w 388"/>
                <a:gd name="T27" fmla="*/ 179 h 545"/>
                <a:gd name="T28" fmla="*/ 284 w 388"/>
                <a:gd name="T29" fmla="*/ 263 h 545"/>
                <a:gd name="T30" fmla="*/ 188 w 388"/>
                <a:gd name="T31" fmla="*/ 369 h 545"/>
                <a:gd name="T32" fmla="*/ 223 w 388"/>
                <a:gd name="T33" fmla="*/ 361 h 545"/>
                <a:gd name="T34" fmla="*/ 8 w 388"/>
                <a:gd name="T35" fmla="*/ 353 h 545"/>
                <a:gd name="T36" fmla="*/ 8 w 388"/>
                <a:gd name="T37" fmla="*/ 369 h 545"/>
                <a:gd name="T38" fmla="*/ 35 w 388"/>
                <a:gd name="T39" fmla="*/ 404 h 545"/>
                <a:gd name="T40" fmla="*/ 104 w 388"/>
                <a:gd name="T41" fmla="*/ 416 h 545"/>
                <a:gd name="T42" fmla="*/ 0 w 388"/>
                <a:gd name="T43" fmla="*/ 545 h 545"/>
                <a:gd name="T44" fmla="*/ 77 w 388"/>
                <a:gd name="T45" fmla="*/ 509 h 545"/>
                <a:gd name="T46" fmla="*/ 238 w 388"/>
                <a:gd name="T47" fmla="*/ 544 h 545"/>
                <a:gd name="T48" fmla="*/ 285 w 388"/>
                <a:gd name="T49" fmla="*/ 416 h 545"/>
                <a:gd name="T50" fmla="*/ 135 w 388"/>
                <a:gd name="T51" fmla="*/ 250 h 545"/>
                <a:gd name="T52" fmla="*/ 154 w 388"/>
                <a:gd name="T53" fmla="*/ 230 h 545"/>
                <a:gd name="T54" fmla="*/ 135 w 388"/>
                <a:gd name="T55" fmla="*/ 250 h 545"/>
                <a:gd name="T56" fmla="*/ 68 w 388"/>
                <a:gd name="T57" fmla="*/ 230 h 545"/>
                <a:gd name="T58" fmla="*/ 88 w 388"/>
                <a:gd name="T59" fmla="*/ 250 h 545"/>
                <a:gd name="T60" fmla="*/ 269 w 388"/>
                <a:gd name="T61" fmla="*/ 432 h 545"/>
                <a:gd name="T62" fmla="*/ 16 w 388"/>
                <a:gd name="T63" fmla="*/ 493 h 545"/>
                <a:gd name="T64" fmla="*/ 269 w 388"/>
                <a:gd name="T65" fmla="*/ 432 h 545"/>
                <a:gd name="T66" fmla="*/ 120 w 388"/>
                <a:gd name="T67" fmla="*/ 404 h 545"/>
                <a:gd name="T68" fmla="*/ 172 w 388"/>
                <a:gd name="T69" fmla="*/ 415 h 545"/>
                <a:gd name="T70" fmla="*/ 171 w 388"/>
                <a:gd name="T71" fmla="*/ 369 h 545"/>
                <a:gd name="T72" fmla="*/ 51 w 388"/>
                <a:gd name="T73" fmla="*/ 388 h 545"/>
                <a:gd name="T74" fmla="*/ 171 w 388"/>
                <a:gd name="T75" fmla="*/ 369 h 545"/>
                <a:gd name="T76" fmla="*/ 169 w 388"/>
                <a:gd name="T77" fmla="*/ 138 h 545"/>
                <a:gd name="T78" fmla="*/ 278 w 388"/>
                <a:gd name="T79" fmla="*/ 365 h 545"/>
                <a:gd name="T80" fmla="*/ 188 w 388"/>
                <a:gd name="T81" fmla="*/ 416 h 545"/>
                <a:gd name="T82" fmla="*/ 298 w 388"/>
                <a:gd name="T83" fmla="*/ 272 h 545"/>
                <a:gd name="T84" fmla="*/ 269 w 388"/>
                <a:gd name="T85" fmla="*/ 529 h 545"/>
                <a:gd name="T86" fmla="*/ 229 w 388"/>
                <a:gd name="T87" fmla="*/ 509 h 545"/>
                <a:gd name="T88" fmla="*/ 101 w 388"/>
                <a:gd name="T89" fmla="*/ 43 h 545"/>
                <a:gd name="T90" fmla="*/ 121 w 388"/>
                <a:gd name="T91" fmla="*/ 16 h 545"/>
                <a:gd name="T92" fmla="*/ 101 w 388"/>
                <a:gd name="T93" fmla="*/ 43 h 545"/>
                <a:gd name="T94" fmla="*/ 153 w 388"/>
                <a:gd name="T95" fmla="*/ 179 h 545"/>
                <a:gd name="T96" fmla="*/ 69 w 388"/>
                <a:gd name="T97" fmla="*/ 59 h 545"/>
                <a:gd name="T98" fmla="*/ 174 w 388"/>
                <a:gd name="T99" fmla="*/ 195 h 545"/>
                <a:gd name="T100" fmla="*/ 48 w 388"/>
                <a:gd name="T101" fmla="*/ 214 h 545"/>
                <a:gd name="T102" fmla="*/ 174 w 388"/>
                <a:gd name="T103" fmla="*/ 195 h 545"/>
                <a:gd name="T104" fmla="*/ 16 w 388"/>
                <a:gd name="T105" fmla="*/ 509 h 545"/>
                <a:gd name="T106" fmla="*/ 40 w 388"/>
                <a:gd name="T107" fmla="*/ 52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8" h="545" fill="norm" stroke="1" extrusionOk="0">
                  <a:moveTo>
                    <a:pt x="242" y="416"/>
                  </a:moveTo>
                  <a:cubicBezTo>
                    <a:pt x="388" y="336"/>
                    <a:pt x="335" y="114"/>
                    <a:pt x="169" y="109"/>
                  </a:cubicBezTo>
                  <a:lnTo>
                    <a:pt x="169" y="43"/>
                  </a:lnTo>
                  <a:lnTo>
                    <a:pt x="138" y="43"/>
                  </a:lnTo>
                  <a:lnTo>
                    <a:pt x="138" y="16"/>
                  </a:lnTo>
                  <a:lnTo>
                    <a:pt x="161" y="16"/>
                  </a:lnTo>
                  <a:cubicBezTo>
                    <a:pt x="165" y="16"/>
                    <a:pt x="169" y="12"/>
                    <a:pt x="169" y="8"/>
                  </a:cubicBezTo>
                  <a:cubicBezTo>
                    <a:pt x="169" y="4"/>
                    <a:pt x="165" y="0"/>
                    <a:pt x="161" y="0"/>
                  </a:cubicBezTo>
                  <a:lnTo>
                    <a:pt x="61" y="0"/>
                  </a:lnTo>
                  <a:cubicBezTo>
                    <a:pt x="56" y="0"/>
                    <a:pt x="53" y="4"/>
                    <a:pt x="53" y="8"/>
                  </a:cubicBezTo>
                  <a:cubicBezTo>
                    <a:pt x="53" y="12"/>
                    <a:pt x="56" y="16"/>
                    <a:pt x="61" y="16"/>
                  </a:cubicBezTo>
                  <a:lnTo>
                    <a:pt x="85" y="16"/>
                  </a:lnTo>
                  <a:lnTo>
                    <a:pt x="85" y="43"/>
                  </a:lnTo>
                  <a:lnTo>
                    <a:pt x="53" y="43"/>
                  </a:lnTo>
                  <a:lnTo>
                    <a:pt x="53" y="179"/>
                  </a:lnTo>
                  <a:lnTo>
                    <a:pt x="33" y="179"/>
                  </a:lnTo>
                  <a:lnTo>
                    <a:pt x="33" y="230"/>
                  </a:lnTo>
                  <a:lnTo>
                    <a:pt x="52" y="230"/>
                  </a:lnTo>
                  <a:lnTo>
                    <a:pt x="52" y="266"/>
                  </a:lnTo>
                  <a:lnTo>
                    <a:pt x="103" y="266"/>
                  </a:lnTo>
                  <a:lnTo>
                    <a:pt x="103" y="230"/>
                  </a:lnTo>
                  <a:lnTo>
                    <a:pt x="119" y="230"/>
                  </a:lnTo>
                  <a:lnTo>
                    <a:pt x="119" y="266"/>
                  </a:lnTo>
                  <a:lnTo>
                    <a:pt x="170" y="266"/>
                  </a:lnTo>
                  <a:lnTo>
                    <a:pt x="170" y="230"/>
                  </a:lnTo>
                  <a:lnTo>
                    <a:pt x="189" y="230"/>
                  </a:lnTo>
                  <a:lnTo>
                    <a:pt x="189" y="179"/>
                  </a:lnTo>
                  <a:lnTo>
                    <a:pt x="169" y="179"/>
                  </a:lnTo>
                  <a:lnTo>
                    <a:pt x="169" y="155"/>
                  </a:lnTo>
                  <a:cubicBezTo>
                    <a:pt x="229" y="156"/>
                    <a:pt x="279" y="203"/>
                    <a:pt x="284" y="263"/>
                  </a:cubicBezTo>
                  <a:cubicBezTo>
                    <a:pt x="288" y="323"/>
                    <a:pt x="247" y="377"/>
                    <a:pt x="188" y="388"/>
                  </a:cubicBezTo>
                  <a:lnTo>
                    <a:pt x="188" y="369"/>
                  </a:lnTo>
                  <a:lnTo>
                    <a:pt x="215" y="369"/>
                  </a:lnTo>
                  <a:cubicBezTo>
                    <a:pt x="219" y="369"/>
                    <a:pt x="223" y="365"/>
                    <a:pt x="223" y="361"/>
                  </a:cubicBezTo>
                  <a:cubicBezTo>
                    <a:pt x="223" y="356"/>
                    <a:pt x="219" y="353"/>
                    <a:pt x="215" y="353"/>
                  </a:cubicBezTo>
                  <a:lnTo>
                    <a:pt x="8" y="353"/>
                  </a:lnTo>
                  <a:cubicBezTo>
                    <a:pt x="4" y="353"/>
                    <a:pt x="0" y="356"/>
                    <a:pt x="0" y="361"/>
                  </a:cubicBezTo>
                  <a:cubicBezTo>
                    <a:pt x="0" y="365"/>
                    <a:pt x="4" y="369"/>
                    <a:pt x="8" y="369"/>
                  </a:cubicBezTo>
                  <a:lnTo>
                    <a:pt x="35" y="369"/>
                  </a:lnTo>
                  <a:lnTo>
                    <a:pt x="35" y="404"/>
                  </a:lnTo>
                  <a:lnTo>
                    <a:pt x="104" y="404"/>
                  </a:lnTo>
                  <a:lnTo>
                    <a:pt x="104" y="416"/>
                  </a:lnTo>
                  <a:lnTo>
                    <a:pt x="0" y="416"/>
                  </a:lnTo>
                  <a:lnTo>
                    <a:pt x="0" y="545"/>
                  </a:lnTo>
                  <a:lnTo>
                    <a:pt x="48" y="545"/>
                  </a:lnTo>
                  <a:lnTo>
                    <a:pt x="77" y="509"/>
                  </a:lnTo>
                  <a:lnTo>
                    <a:pt x="208" y="509"/>
                  </a:lnTo>
                  <a:lnTo>
                    <a:pt x="238" y="544"/>
                  </a:lnTo>
                  <a:lnTo>
                    <a:pt x="285" y="544"/>
                  </a:lnTo>
                  <a:lnTo>
                    <a:pt x="285" y="416"/>
                  </a:lnTo>
                  <a:lnTo>
                    <a:pt x="242" y="416"/>
                  </a:lnTo>
                  <a:close/>
                  <a:moveTo>
                    <a:pt x="135" y="250"/>
                  </a:moveTo>
                  <a:lnTo>
                    <a:pt x="135" y="230"/>
                  </a:lnTo>
                  <a:lnTo>
                    <a:pt x="154" y="230"/>
                  </a:lnTo>
                  <a:lnTo>
                    <a:pt x="154" y="250"/>
                  </a:lnTo>
                  <a:lnTo>
                    <a:pt x="135" y="250"/>
                  </a:lnTo>
                  <a:close/>
                  <a:moveTo>
                    <a:pt x="68" y="250"/>
                  </a:moveTo>
                  <a:lnTo>
                    <a:pt x="68" y="230"/>
                  </a:lnTo>
                  <a:lnTo>
                    <a:pt x="88" y="230"/>
                  </a:lnTo>
                  <a:lnTo>
                    <a:pt x="88" y="250"/>
                  </a:lnTo>
                  <a:lnTo>
                    <a:pt x="68" y="250"/>
                  </a:lnTo>
                  <a:close/>
                  <a:moveTo>
                    <a:pt x="269" y="432"/>
                  </a:moveTo>
                  <a:lnTo>
                    <a:pt x="269" y="493"/>
                  </a:lnTo>
                  <a:lnTo>
                    <a:pt x="16" y="493"/>
                  </a:lnTo>
                  <a:lnTo>
                    <a:pt x="16" y="432"/>
                  </a:lnTo>
                  <a:lnTo>
                    <a:pt x="269" y="432"/>
                  </a:lnTo>
                  <a:close/>
                  <a:moveTo>
                    <a:pt x="120" y="415"/>
                  </a:moveTo>
                  <a:lnTo>
                    <a:pt x="120" y="404"/>
                  </a:lnTo>
                  <a:lnTo>
                    <a:pt x="172" y="404"/>
                  </a:lnTo>
                  <a:lnTo>
                    <a:pt x="172" y="415"/>
                  </a:lnTo>
                  <a:lnTo>
                    <a:pt x="120" y="415"/>
                  </a:lnTo>
                  <a:close/>
                  <a:moveTo>
                    <a:pt x="171" y="369"/>
                  </a:moveTo>
                  <a:lnTo>
                    <a:pt x="171" y="388"/>
                  </a:lnTo>
                  <a:lnTo>
                    <a:pt x="51" y="388"/>
                  </a:lnTo>
                  <a:lnTo>
                    <a:pt x="51" y="369"/>
                  </a:lnTo>
                  <a:lnTo>
                    <a:pt x="171" y="369"/>
                  </a:lnTo>
                  <a:close/>
                  <a:moveTo>
                    <a:pt x="298" y="272"/>
                  </a:moveTo>
                  <a:cubicBezTo>
                    <a:pt x="297" y="200"/>
                    <a:pt x="241" y="141"/>
                    <a:pt x="169" y="138"/>
                  </a:cubicBezTo>
                  <a:lnTo>
                    <a:pt x="169" y="125"/>
                  </a:lnTo>
                  <a:cubicBezTo>
                    <a:pt x="290" y="129"/>
                    <a:pt x="354" y="270"/>
                    <a:pt x="278" y="365"/>
                  </a:cubicBezTo>
                  <a:cubicBezTo>
                    <a:pt x="257" y="390"/>
                    <a:pt x="228" y="408"/>
                    <a:pt x="196" y="416"/>
                  </a:cubicBezTo>
                  <a:lnTo>
                    <a:pt x="188" y="416"/>
                  </a:lnTo>
                  <a:lnTo>
                    <a:pt x="188" y="403"/>
                  </a:lnTo>
                  <a:cubicBezTo>
                    <a:pt x="251" y="391"/>
                    <a:pt x="297" y="337"/>
                    <a:pt x="298" y="272"/>
                  </a:cubicBezTo>
                  <a:close/>
                  <a:moveTo>
                    <a:pt x="269" y="509"/>
                  </a:moveTo>
                  <a:lnTo>
                    <a:pt x="269" y="529"/>
                  </a:lnTo>
                  <a:lnTo>
                    <a:pt x="245" y="529"/>
                  </a:lnTo>
                  <a:lnTo>
                    <a:pt x="229" y="509"/>
                  </a:lnTo>
                  <a:lnTo>
                    <a:pt x="269" y="509"/>
                  </a:lnTo>
                  <a:close/>
                  <a:moveTo>
                    <a:pt x="101" y="43"/>
                  </a:moveTo>
                  <a:lnTo>
                    <a:pt x="101" y="16"/>
                  </a:lnTo>
                  <a:lnTo>
                    <a:pt x="121" y="16"/>
                  </a:lnTo>
                  <a:lnTo>
                    <a:pt x="121" y="43"/>
                  </a:lnTo>
                  <a:lnTo>
                    <a:pt x="101" y="43"/>
                  </a:lnTo>
                  <a:close/>
                  <a:moveTo>
                    <a:pt x="153" y="59"/>
                  </a:moveTo>
                  <a:lnTo>
                    <a:pt x="153" y="179"/>
                  </a:lnTo>
                  <a:lnTo>
                    <a:pt x="69" y="179"/>
                  </a:lnTo>
                  <a:lnTo>
                    <a:pt x="69" y="59"/>
                  </a:lnTo>
                  <a:lnTo>
                    <a:pt x="153" y="59"/>
                  </a:lnTo>
                  <a:close/>
                  <a:moveTo>
                    <a:pt x="174" y="195"/>
                  </a:moveTo>
                  <a:lnTo>
                    <a:pt x="174" y="214"/>
                  </a:lnTo>
                  <a:lnTo>
                    <a:pt x="48" y="214"/>
                  </a:lnTo>
                  <a:lnTo>
                    <a:pt x="48" y="195"/>
                  </a:lnTo>
                  <a:lnTo>
                    <a:pt x="174" y="195"/>
                  </a:lnTo>
                  <a:close/>
                  <a:moveTo>
                    <a:pt x="16" y="529"/>
                  </a:moveTo>
                  <a:lnTo>
                    <a:pt x="16" y="509"/>
                  </a:lnTo>
                  <a:lnTo>
                    <a:pt x="56" y="509"/>
                  </a:lnTo>
                  <a:lnTo>
                    <a:pt x="40" y="529"/>
                  </a:lnTo>
                  <a:lnTo>
                    <a:pt x="16" y="5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Freeform 236"/>
            <p:cNvSpPr/>
            <p:nvPr/>
          </p:nvSpPr>
          <p:spPr bwMode="auto">
            <a:xfrm>
              <a:off x="1785938" y="3790949"/>
              <a:ext cx="20638" cy="20637"/>
            </a:xfrm>
            <a:custGeom>
              <a:avLst/>
              <a:gdLst>
                <a:gd name="T0" fmla="*/ 12 w 27"/>
                <a:gd name="T1" fmla="*/ 26 h 26"/>
                <a:gd name="T2" fmla="*/ 19 w 27"/>
                <a:gd name="T3" fmla="*/ 7 h 26"/>
                <a:gd name="T4" fmla="*/ 1 w 27"/>
                <a:gd name="T5" fmla="*/ 16 h 26"/>
                <a:gd name="T6" fmla="*/ 12 w 2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 fill="norm" stroke="1" extrusionOk="0">
                  <a:moveTo>
                    <a:pt x="12" y="26"/>
                  </a:moveTo>
                  <a:cubicBezTo>
                    <a:pt x="22" y="26"/>
                    <a:pt x="27" y="14"/>
                    <a:pt x="19" y="7"/>
                  </a:cubicBezTo>
                  <a:cubicBezTo>
                    <a:pt x="12" y="0"/>
                    <a:pt x="0" y="5"/>
                    <a:pt x="1" y="16"/>
                  </a:cubicBezTo>
                  <a:cubicBezTo>
                    <a:pt x="1" y="21"/>
                    <a:pt x="6" y="26"/>
                    <a:pt x="12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Freeform 237"/>
            <p:cNvSpPr/>
            <p:nvPr/>
          </p:nvSpPr>
          <p:spPr bwMode="auto">
            <a:xfrm>
              <a:off x="1817687" y="3792538"/>
              <a:ext cx="22225" cy="20637"/>
            </a:xfrm>
            <a:custGeom>
              <a:avLst/>
              <a:gdLst>
                <a:gd name="T0" fmla="*/ 17 w 30"/>
                <a:gd name="T1" fmla="*/ 24 h 26"/>
                <a:gd name="T2" fmla="*/ 17 w 30"/>
                <a:gd name="T3" fmla="*/ 2 h 26"/>
                <a:gd name="T4" fmla="*/ 17 w 30"/>
                <a:gd name="T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 fill="norm" stroke="1" extrusionOk="0">
                  <a:moveTo>
                    <a:pt x="17" y="24"/>
                  </a:moveTo>
                  <a:cubicBezTo>
                    <a:pt x="30" y="23"/>
                    <a:pt x="30" y="3"/>
                    <a:pt x="17" y="2"/>
                  </a:cubicBezTo>
                  <a:cubicBezTo>
                    <a:pt x="0" y="0"/>
                    <a:pt x="0" y="26"/>
                    <a:pt x="17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7" name="Группа 156"/>
          <p:cNvGrpSpPr/>
          <p:nvPr userDrawn="1"/>
        </p:nvGrpSpPr>
        <p:grpSpPr bwMode="auto">
          <a:xfrm>
            <a:off x="8127153" y="5434241"/>
            <a:ext cx="740858" cy="737472"/>
            <a:chOff x="1398588" y="3057525"/>
            <a:chExt cx="347661" cy="346075"/>
          </a:xfrm>
          <a:solidFill>
            <a:schemeClr val="tx1"/>
          </a:solidFill>
        </p:grpSpPr>
        <p:sp>
          <p:nvSpPr>
            <p:cNvPr id="158" name="Freeform 204"/>
            <p:cNvSpPr/>
            <p:nvPr/>
          </p:nvSpPr>
          <p:spPr bwMode="auto">
            <a:xfrm>
              <a:off x="1581150" y="3305175"/>
              <a:ext cx="96837" cy="12700"/>
            </a:xfrm>
            <a:custGeom>
              <a:avLst/>
              <a:gdLst>
                <a:gd name="T0" fmla="*/ 10 w 126"/>
                <a:gd name="T1" fmla="*/ 16 h 16"/>
                <a:gd name="T2" fmla="*/ 116 w 126"/>
                <a:gd name="T3" fmla="*/ 16 h 16"/>
                <a:gd name="T4" fmla="*/ 116 w 126"/>
                <a:gd name="T5" fmla="*/ 0 h 16"/>
                <a:gd name="T6" fmla="*/ 10 w 126"/>
                <a:gd name="T7" fmla="*/ 0 h 16"/>
                <a:gd name="T8" fmla="*/ 10 w 12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6" fill="norm" stroke="1" extrusionOk="0">
                  <a:moveTo>
                    <a:pt x="10" y="16"/>
                  </a:moveTo>
                  <a:lnTo>
                    <a:pt x="116" y="16"/>
                  </a:lnTo>
                  <a:cubicBezTo>
                    <a:pt x="126" y="15"/>
                    <a:pt x="126" y="1"/>
                    <a:pt x="116" y="0"/>
                  </a:cubicBezTo>
                  <a:lnTo>
                    <a:pt x="10" y="0"/>
                  </a:lnTo>
                  <a:cubicBezTo>
                    <a:pt x="0" y="1"/>
                    <a:pt x="0" y="15"/>
                    <a:pt x="10" y="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Freeform 205"/>
            <p:cNvSpPr>
              <a:spLocks noEditPoints="1"/>
            </p:cNvSpPr>
            <p:nvPr/>
          </p:nvSpPr>
          <p:spPr bwMode="auto">
            <a:xfrm>
              <a:off x="1595438" y="3162300"/>
              <a:ext cx="71437" cy="98425"/>
            </a:xfrm>
            <a:custGeom>
              <a:avLst/>
              <a:gdLst>
                <a:gd name="T0" fmla="*/ 46 w 93"/>
                <a:gd name="T1" fmla="*/ 129 h 129"/>
                <a:gd name="T2" fmla="*/ 93 w 93"/>
                <a:gd name="T3" fmla="*/ 82 h 129"/>
                <a:gd name="T4" fmla="*/ 53 w 93"/>
                <a:gd name="T5" fmla="*/ 7 h 129"/>
                <a:gd name="T6" fmla="*/ 46 w 93"/>
                <a:gd name="T7" fmla="*/ 0 h 129"/>
                <a:gd name="T8" fmla="*/ 40 w 93"/>
                <a:gd name="T9" fmla="*/ 8 h 129"/>
                <a:gd name="T10" fmla="*/ 0 w 93"/>
                <a:gd name="T11" fmla="*/ 83 h 129"/>
                <a:gd name="T12" fmla="*/ 46 w 93"/>
                <a:gd name="T13" fmla="*/ 129 h 129"/>
                <a:gd name="T14" fmla="*/ 46 w 93"/>
                <a:gd name="T15" fmla="*/ 27 h 129"/>
                <a:gd name="T16" fmla="*/ 76 w 93"/>
                <a:gd name="T17" fmla="*/ 82 h 129"/>
                <a:gd name="T18" fmla="*/ 17 w 93"/>
                <a:gd name="T19" fmla="*/ 82 h 129"/>
                <a:gd name="T20" fmla="*/ 46 w 93"/>
                <a:gd name="T2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29" fill="norm" stroke="1" extrusionOk="0">
                  <a:moveTo>
                    <a:pt x="46" y="129"/>
                  </a:moveTo>
                  <a:cubicBezTo>
                    <a:pt x="72" y="129"/>
                    <a:pt x="93" y="108"/>
                    <a:pt x="93" y="82"/>
                  </a:cubicBezTo>
                  <a:cubicBezTo>
                    <a:pt x="93" y="59"/>
                    <a:pt x="57" y="13"/>
                    <a:pt x="53" y="7"/>
                  </a:cubicBezTo>
                  <a:lnTo>
                    <a:pt x="46" y="0"/>
                  </a:lnTo>
                  <a:lnTo>
                    <a:pt x="40" y="8"/>
                  </a:lnTo>
                  <a:cubicBezTo>
                    <a:pt x="36" y="13"/>
                    <a:pt x="0" y="59"/>
                    <a:pt x="0" y="83"/>
                  </a:cubicBezTo>
                  <a:cubicBezTo>
                    <a:pt x="0" y="108"/>
                    <a:pt x="21" y="129"/>
                    <a:pt x="46" y="129"/>
                  </a:cubicBezTo>
                  <a:close/>
                  <a:moveTo>
                    <a:pt x="46" y="27"/>
                  </a:moveTo>
                  <a:cubicBezTo>
                    <a:pt x="60" y="46"/>
                    <a:pt x="76" y="71"/>
                    <a:pt x="76" y="82"/>
                  </a:cubicBezTo>
                  <a:cubicBezTo>
                    <a:pt x="79" y="124"/>
                    <a:pt x="14" y="124"/>
                    <a:pt x="17" y="82"/>
                  </a:cubicBezTo>
                  <a:cubicBezTo>
                    <a:pt x="17" y="71"/>
                    <a:pt x="33" y="46"/>
                    <a:pt x="46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Freeform 206"/>
            <p:cNvSpPr/>
            <p:nvPr/>
          </p:nvSpPr>
          <p:spPr bwMode="auto">
            <a:xfrm>
              <a:off x="1593850" y="3276600"/>
              <a:ext cx="71437" cy="12700"/>
            </a:xfrm>
            <a:custGeom>
              <a:avLst/>
              <a:gdLst>
                <a:gd name="T0" fmla="*/ 10 w 94"/>
                <a:gd name="T1" fmla="*/ 16 h 16"/>
                <a:gd name="T2" fmla="*/ 85 w 94"/>
                <a:gd name="T3" fmla="*/ 16 h 16"/>
                <a:gd name="T4" fmla="*/ 85 w 94"/>
                <a:gd name="T5" fmla="*/ 0 h 16"/>
                <a:gd name="T6" fmla="*/ 10 w 94"/>
                <a:gd name="T7" fmla="*/ 0 h 16"/>
                <a:gd name="T8" fmla="*/ 10 w 9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6" fill="norm" stroke="1" extrusionOk="0">
                  <a:moveTo>
                    <a:pt x="10" y="16"/>
                  </a:moveTo>
                  <a:lnTo>
                    <a:pt x="85" y="16"/>
                  </a:lnTo>
                  <a:cubicBezTo>
                    <a:pt x="94" y="15"/>
                    <a:pt x="94" y="1"/>
                    <a:pt x="85" y="0"/>
                  </a:cubicBezTo>
                  <a:lnTo>
                    <a:pt x="10" y="0"/>
                  </a:lnTo>
                  <a:cubicBezTo>
                    <a:pt x="0" y="1"/>
                    <a:pt x="0" y="15"/>
                    <a:pt x="10" y="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Freeform 207"/>
            <p:cNvSpPr>
              <a:spLocks noEditPoints="1"/>
            </p:cNvSpPr>
            <p:nvPr/>
          </p:nvSpPr>
          <p:spPr bwMode="auto">
            <a:xfrm>
              <a:off x="1439863" y="3200400"/>
              <a:ext cx="93662" cy="158750"/>
            </a:xfrm>
            <a:custGeom>
              <a:avLst/>
              <a:gdLst>
                <a:gd name="T0" fmla="*/ 71 w 123"/>
                <a:gd name="T1" fmla="*/ 1 h 206"/>
                <a:gd name="T2" fmla="*/ 24 w 123"/>
                <a:gd name="T3" fmla="*/ 1 h 206"/>
                <a:gd name="T4" fmla="*/ 1 w 123"/>
                <a:gd name="T5" fmla="*/ 25 h 206"/>
                <a:gd name="T6" fmla="*/ 1 w 123"/>
                <a:gd name="T7" fmla="*/ 183 h 206"/>
                <a:gd name="T8" fmla="*/ 24 w 123"/>
                <a:gd name="T9" fmla="*/ 206 h 206"/>
                <a:gd name="T10" fmla="*/ 99 w 123"/>
                <a:gd name="T11" fmla="*/ 206 h 206"/>
                <a:gd name="T12" fmla="*/ 122 w 123"/>
                <a:gd name="T13" fmla="*/ 183 h 206"/>
                <a:gd name="T14" fmla="*/ 122 w 123"/>
                <a:gd name="T15" fmla="*/ 53 h 206"/>
                <a:gd name="T16" fmla="*/ 116 w 123"/>
                <a:gd name="T17" fmla="*/ 37 h 206"/>
                <a:gd name="T18" fmla="*/ 87 w 123"/>
                <a:gd name="T19" fmla="*/ 9 h 206"/>
                <a:gd name="T20" fmla="*/ 71 w 123"/>
                <a:gd name="T21" fmla="*/ 1 h 206"/>
                <a:gd name="T22" fmla="*/ 106 w 123"/>
                <a:gd name="T23" fmla="*/ 53 h 206"/>
                <a:gd name="T24" fmla="*/ 106 w 123"/>
                <a:gd name="T25" fmla="*/ 183 h 206"/>
                <a:gd name="T26" fmla="*/ 99 w 123"/>
                <a:gd name="T27" fmla="*/ 189 h 206"/>
                <a:gd name="T28" fmla="*/ 24 w 123"/>
                <a:gd name="T29" fmla="*/ 189 h 206"/>
                <a:gd name="T30" fmla="*/ 18 w 123"/>
                <a:gd name="T31" fmla="*/ 183 h 206"/>
                <a:gd name="T32" fmla="*/ 18 w 123"/>
                <a:gd name="T33" fmla="*/ 25 h 206"/>
                <a:gd name="T34" fmla="*/ 24 w 123"/>
                <a:gd name="T35" fmla="*/ 18 h 206"/>
                <a:gd name="T36" fmla="*/ 71 w 123"/>
                <a:gd name="T37" fmla="*/ 18 h 206"/>
                <a:gd name="T38" fmla="*/ 76 w 123"/>
                <a:gd name="T39" fmla="*/ 20 h 206"/>
                <a:gd name="T40" fmla="*/ 104 w 123"/>
                <a:gd name="T41" fmla="*/ 49 h 206"/>
                <a:gd name="T42" fmla="*/ 106 w 123"/>
                <a:gd name="T43" fmla="*/ 5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206" fill="norm" stroke="1" extrusionOk="0">
                  <a:moveTo>
                    <a:pt x="71" y="1"/>
                  </a:moveTo>
                  <a:lnTo>
                    <a:pt x="24" y="1"/>
                  </a:lnTo>
                  <a:cubicBezTo>
                    <a:pt x="11" y="0"/>
                    <a:pt x="0" y="11"/>
                    <a:pt x="1" y="25"/>
                  </a:cubicBezTo>
                  <a:lnTo>
                    <a:pt x="1" y="183"/>
                  </a:lnTo>
                  <a:cubicBezTo>
                    <a:pt x="0" y="196"/>
                    <a:pt x="11" y="206"/>
                    <a:pt x="24" y="206"/>
                  </a:cubicBezTo>
                  <a:lnTo>
                    <a:pt x="99" y="206"/>
                  </a:lnTo>
                  <a:cubicBezTo>
                    <a:pt x="112" y="206"/>
                    <a:pt x="123" y="196"/>
                    <a:pt x="122" y="183"/>
                  </a:cubicBezTo>
                  <a:lnTo>
                    <a:pt x="122" y="53"/>
                  </a:lnTo>
                  <a:cubicBezTo>
                    <a:pt x="122" y="47"/>
                    <a:pt x="120" y="41"/>
                    <a:pt x="116" y="37"/>
                  </a:cubicBezTo>
                  <a:lnTo>
                    <a:pt x="87" y="9"/>
                  </a:lnTo>
                  <a:cubicBezTo>
                    <a:pt x="83" y="4"/>
                    <a:pt x="77" y="1"/>
                    <a:pt x="71" y="1"/>
                  </a:cubicBezTo>
                  <a:close/>
                  <a:moveTo>
                    <a:pt x="106" y="53"/>
                  </a:moveTo>
                  <a:lnTo>
                    <a:pt x="106" y="183"/>
                  </a:lnTo>
                  <a:cubicBezTo>
                    <a:pt x="107" y="186"/>
                    <a:pt x="103" y="190"/>
                    <a:pt x="99" y="189"/>
                  </a:cubicBezTo>
                  <a:lnTo>
                    <a:pt x="24" y="189"/>
                  </a:lnTo>
                  <a:cubicBezTo>
                    <a:pt x="20" y="190"/>
                    <a:pt x="17" y="186"/>
                    <a:pt x="18" y="183"/>
                  </a:cubicBezTo>
                  <a:lnTo>
                    <a:pt x="18" y="25"/>
                  </a:lnTo>
                  <a:cubicBezTo>
                    <a:pt x="17" y="21"/>
                    <a:pt x="21" y="17"/>
                    <a:pt x="24" y="18"/>
                  </a:cubicBezTo>
                  <a:lnTo>
                    <a:pt x="71" y="18"/>
                  </a:lnTo>
                  <a:cubicBezTo>
                    <a:pt x="73" y="18"/>
                    <a:pt x="74" y="18"/>
                    <a:pt x="76" y="20"/>
                  </a:cubicBezTo>
                  <a:lnTo>
                    <a:pt x="104" y="49"/>
                  </a:lnTo>
                  <a:cubicBezTo>
                    <a:pt x="105" y="50"/>
                    <a:pt x="106" y="51"/>
                    <a:pt x="106" y="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Freeform 208"/>
            <p:cNvSpPr/>
            <p:nvPr/>
          </p:nvSpPr>
          <p:spPr bwMode="auto">
            <a:xfrm>
              <a:off x="1466849" y="3248025"/>
              <a:ext cx="33337" cy="12700"/>
            </a:xfrm>
            <a:custGeom>
              <a:avLst/>
              <a:gdLst>
                <a:gd name="T0" fmla="*/ 32 w 42"/>
                <a:gd name="T1" fmla="*/ 0 h 17"/>
                <a:gd name="T2" fmla="*/ 10 w 42"/>
                <a:gd name="T3" fmla="*/ 0 h 17"/>
                <a:gd name="T4" fmla="*/ 10 w 42"/>
                <a:gd name="T5" fmla="*/ 17 h 17"/>
                <a:gd name="T6" fmla="*/ 32 w 42"/>
                <a:gd name="T7" fmla="*/ 17 h 17"/>
                <a:gd name="T8" fmla="*/ 32 w 4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 fill="norm" stroke="1" extrusionOk="0">
                  <a:moveTo>
                    <a:pt x="32" y="0"/>
                  </a:moveTo>
                  <a:lnTo>
                    <a:pt x="10" y="0"/>
                  </a:lnTo>
                  <a:cubicBezTo>
                    <a:pt x="0" y="1"/>
                    <a:pt x="0" y="15"/>
                    <a:pt x="10" y="17"/>
                  </a:cubicBezTo>
                  <a:lnTo>
                    <a:pt x="32" y="17"/>
                  </a:lnTo>
                  <a:cubicBezTo>
                    <a:pt x="42" y="15"/>
                    <a:pt x="42" y="1"/>
                    <a:pt x="3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Freeform 209"/>
            <p:cNvSpPr>
              <a:spLocks noEditPoints="1"/>
            </p:cNvSpPr>
            <p:nvPr/>
          </p:nvSpPr>
          <p:spPr bwMode="auto">
            <a:xfrm>
              <a:off x="1398588" y="3057525"/>
              <a:ext cx="347661" cy="346075"/>
            </a:xfrm>
            <a:custGeom>
              <a:avLst/>
              <a:gdLst>
                <a:gd name="T0" fmla="*/ 278 w 456"/>
                <a:gd name="T1" fmla="*/ 43 h 454"/>
                <a:gd name="T2" fmla="*/ 190 w 456"/>
                <a:gd name="T3" fmla="*/ 0 h 454"/>
                <a:gd name="T4" fmla="*/ 150 w 456"/>
                <a:gd name="T5" fmla="*/ 71 h 454"/>
                <a:gd name="T6" fmla="*/ 77 w 456"/>
                <a:gd name="T7" fmla="*/ 125 h 454"/>
                <a:gd name="T8" fmla="*/ 14 w 456"/>
                <a:gd name="T9" fmla="*/ 85 h 454"/>
                <a:gd name="T10" fmla="*/ 0 w 456"/>
                <a:gd name="T11" fmla="*/ 147 h 454"/>
                <a:gd name="T12" fmla="*/ 23 w 456"/>
                <a:gd name="T13" fmla="*/ 454 h 454"/>
                <a:gd name="T14" fmla="*/ 456 w 456"/>
                <a:gd name="T15" fmla="*/ 417 h 454"/>
                <a:gd name="T16" fmla="*/ 372 w 456"/>
                <a:gd name="T17" fmla="*/ 43 h 454"/>
                <a:gd name="T18" fmla="*/ 261 w 456"/>
                <a:gd name="T19" fmla="*/ 17 h 454"/>
                <a:gd name="T20" fmla="*/ 206 w 456"/>
                <a:gd name="T21" fmla="*/ 43 h 454"/>
                <a:gd name="T22" fmla="*/ 31 w 456"/>
                <a:gd name="T23" fmla="*/ 102 h 454"/>
                <a:gd name="T24" fmla="*/ 60 w 456"/>
                <a:gd name="T25" fmla="*/ 125 h 454"/>
                <a:gd name="T26" fmla="*/ 31 w 456"/>
                <a:gd name="T27" fmla="*/ 102 h 454"/>
                <a:gd name="T28" fmla="*/ 29 w 456"/>
                <a:gd name="T29" fmla="*/ 438 h 454"/>
                <a:gd name="T30" fmla="*/ 17 w 456"/>
                <a:gd name="T31" fmla="*/ 153 h 454"/>
                <a:gd name="T32" fmla="*/ 155 w 456"/>
                <a:gd name="T33" fmla="*/ 142 h 454"/>
                <a:gd name="T34" fmla="*/ 212 w 456"/>
                <a:gd name="T35" fmla="*/ 438 h 454"/>
                <a:gd name="T36" fmla="*/ 214 w 456"/>
                <a:gd name="T37" fmla="*/ 114 h 454"/>
                <a:gd name="T38" fmla="*/ 340 w 456"/>
                <a:gd name="T39" fmla="*/ 107 h 454"/>
                <a:gd name="T40" fmla="*/ 388 w 456"/>
                <a:gd name="T41" fmla="*/ 145 h 454"/>
                <a:gd name="T42" fmla="*/ 394 w 456"/>
                <a:gd name="T43" fmla="*/ 386 h 454"/>
                <a:gd name="T44" fmla="*/ 228 w 456"/>
                <a:gd name="T45" fmla="*/ 392 h 454"/>
                <a:gd name="T46" fmla="*/ 214 w 456"/>
                <a:gd name="T47" fmla="*/ 184 h 454"/>
                <a:gd name="T48" fmla="*/ 423 w 456"/>
                <a:gd name="T49" fmla="*/ 438 h 454"/>
                <a:gd name="T50" fmla="*/ 228 w 456"/>
                <a:gd name="T51" fmla="*/ 409 h 454"/>
                <a:gd name="T52" fmla="*/ 410 w 456"/>
                <a:gd name="T53" fmla="*/ 386 h 454"/>
                <a:gd name="T54" fmla="*/ 398 w 456"/>
                <a:gd name="T55" fmla="*/ 134 h 454"/>
                <a:gd name="T56" fmla="*/ 340 w 456"/>
                <a:gd name="T57" fmla="*/ 91 h 454"/>
                <a:gd name="T58" fmla="*/ 197 w 456"/>
                <a:gd name="T59" fmla="*/ 114 h 454"/>
                <a:gd name="T60" fmla="*/ 167 w 456"/>
                <a:gd name="T61" fmla="*/ 130 h 454"/>
                <a:gd name="T62" fmla="*/ 200 w 456"/>
                <a:gd name="T63" fmla="*/ 60 h 454"/>
                <a:gd name="T64" fmla="*/ 439 w 456"/>
                <a:gd name="T65" fmla="*/ 13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6" h="454" fill="norm" stroke="1" extrusionOk="0">
                  <a:moveTo>
                    <a:pt x="372" y="43"/>
                  </a:moveTo>
                  <a:lnTo>
                    <a:pt x="278" y="43"/>
                  </a:lnTo>
                  <a:lnTo>
                    <a:pt x="278" y="0"/>
                  </a:lnTo>
                  <a:lnTo>
                    <a:pt x="190" y="0"/>
                  </a:lnTo>
                  <a:lnTo>
                    <a:pt x="190" y="47"/>
                  </a:lnTo>
                  <a:lnTo>
                    <a:pt x="150" y="71"/>
                  </a:lnTo>
                  <a:lnTo>
                    <a:pt x="150" y="125"/>
                  </a:lnTo>
                  <a:lnTo>
                    <a:pt x="77" y="125"/>
                  </a:lnTo>
                  <a:lnTo>
                    <a:pt x="77" y="85"/>
                  </a:lnTo>
                  <a:lnTo>
                    <a:pt x="14" y="85"/>
                  </a:lnTo>
                  <a:lnTo>
                    <a:pt x="14" y="130"/>
                  </a:lnTo>
                  <a:lnTo>
                    <a:pt x="0" y="147"/>
                  </a:lnTo>
                  <a:lnTo>
                    <a:pt x="0" y="433"/>
                  </a:lnTo>
                  <a:lnTo>
                    <a:pt x="23" y="454"/>
                  </a:lnTo>
                  <a:lnTo>
                    <a:pt x="432" y="454"/>
                  </a:lnTo>
                  <a:lnTo>
                    <a:pt x="456" y="417"/>
                  </a:lnTo>
                  <a:lnTo>
                    <a:pt x="456" y="129"/>
                  </a:lnTo>
                  <a:lnTo>
                    <a:pt x="372" y="43"/>
                  </a:lnTo>
                  <a:close/>
                  <a:moveTo>
                    <a:pt x="206" y="17"/>
                  </a:moveTo>
                  <a:lnTo>
                    <a:pt x="261" y="17"/>
                  </a:lnTo>
                  <a:lnTo>
                    <a:pt x="261" y="43"/>
                  </a:lnTo>
                  <a:lnTo>
                    <a:pt x="206" y="43"/>
                  </a:lnTo>
                  <a:lnTo>
                    <a:pt x="206" y="17"/>
                  </a:lnTo>
                  <a:close/>
                  <a:moveTo>
                    <a:pt x="31" y="102"/>
                  </a:moveTo>
                  <a:lnTo>
                    <a:pt x="60" y="102"/>
                  </a:lnTo>
                  <a:lnTo>
                    <a:pt x="60" y="125"/>
                  </a:lnTo>
                  <a:lnTo>
                    <a:pt x="31" y="125"/>
                  </a:lnTo>
                  <a:lnTo>
                    <a:pt x="31" y="102"/>
                  </a:lnTo>
                  <a:close/>
                  <a:moveTo>
                    <a:pt x="212" y="438"/>
                  </a:moveTo>
                  <a:lnTo>
                    <a:pt x="29" y="438"/>
                  </a:lnTo>
                  <a:lnTo>
                    <a:pt x="17" y="425"/>
                  </a:lnTo>
                  <a:lnTo>
                    <a:pt x="17" y="153"/>
                  </a:lnTo>
                  <a:lnTo>
                    <a:pt x="27" y="142"/>
                  </a:lnTo>
                  <a:lnTo>
                    <a:pt x="155" y="142"/>
                  </a:lnTo>
                  <a:lnTo>
                    <a:pt x="211" y="208"/>
                  </a:lnTo>
                  <a:lnTo>
                    <a:pt x="212" y="438"/>
                  </a:lnTo>
                  <a:close/>
                  <a:moveTo>
                    <a:pt x="214" y="184"/>
                  </a:moveTo>
                  <a:lnTo>
                    <a:pt x="214" y="114"/>
                  </a:lnTo>
                  <a:cubicBezTo>
                    <a:pt x="213" y="110"/>
                    <a:pt x="216" y="107"/>
                    <a:pt x="220" y="107"/>
                  </a:cubicBezTo>
                  <a:lnTo>
                    <a:pt x="340" y="107"/>
                  </a:lnTo>
                  <a:cubicBezTo>
                    <a:pt x="346" y="107"/>
                    <a:pt x="352" y="109"/>
                    <a:pt x="356" y="114"/>
                  </a:cubicBezTo>
                  <a:lnTo>
                    <a:pt x="388" y="145"/>
                  </a:lnTo>
                  <a:cubicBezTo>
                    <a:pt x="392" y="149"/>
                    <a:pt x="394" y="154"/>
                    <a:pt x="394" y="160"/>
                  </a:cubicBezTo>
                  <a:lnTo>
                    <a:pt x="394" y="386"/>
                  </a:lnTo>
                  <a:cubicBezTo>
                    <a:pt x="394" y="389"/>
                    <a:pt x="391" y="393"/>
                    <a:pt x="387" y="392"/>
                  </a:cubicBezTo>
                  <a:lnTo>
                    <a:pt x="228" y="392"/>
                  </a:lnTo>
                  <a:lnTo>
                    <a:pt x="228" y="201"/>
                  </a:lnTo>
                  <a:lnTo>
                    <a:pt x="214" y="184"/>
                  </a:lnTo>
                  <a:close/>
                  <a:moveTo>
                    <a:pt x="439" y="413"/>
                  </a:moveTo>
                  <a:lnTo>
                    <a:pt x="423" y="438"/>
                  </a:lnTo>
                  <a:lnTo>
                    <a:pt x="228" y="438"/>
                  </a:lnTo>
                  <a:lnTo>
                    <a:pt x="228" y="409"/>
                  </a:lnTo>
                  <a:lnTo>
                    <a:pt x="386" y="409"/>
                  </a:lnTo>
                  <a:cubicBezTo>
                    <a:pt x="399" y="409"/>
                    <a:pt x="410" y="399"/>
                    <a:pt x="410" y="386"/>
                  </a:cubicBezTo>
                  <a:lnTo>
                    <a:pt x="410" y="161"/>
                  </a:lnTo>
                  <a:cubicBezTo>
                    <a:pt x="410" y="150"/>
                    <a:pt x="405" y="141"/>
                    <a:pt x="398" y="134"/>
                  </a:cubicBezTo>
                  <a:lnTo>
                    <a:pt x="368" y="102"/>
                  </a:lnTo>
                  <a:cubicBezTo>
                    <a:pt x="360" y="95"/>
                    <a:pt x="351" y="91"/>
                    <a:pt x="340" y="91"/>
                  </a:cubicBezTo>
                  <a:lnTo>
                    <a:pt x="220" y="91"/>
                  </a:lnTo>
                  <a:cubicBezTo>
                    <a:pt x="207" y="90"/>
                    <a:pt x="197" y="101"/>
                    <a:pt x="197" y="114"/>
                  </a:cubicBezTo>
                  <a:lnTo>
                    <a:pt x="197" y="165"/>
                  </a:lnTo>
                  <a:lnTo>
                    <a:pt x="167" y="130"/>
                  </a:lnTo>
                  <a:lnTo>
                    <a:pt x="167" y="80"/>
                  </a:lnTo>
                  <a:lnTo>
                    <a:pt x="200" y="60"/>
                  </a:lnTo>
                  <a:lnTo>
                    <a:pt x="365" y="60"/>
                  </a:lnTo>
                  <a:lnTo>
                    <a:pt x="439" y="136"/>
                  </a:lnTo>
                  <a:lnTo>
                    <a:pt x="439" y="4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Freeform 210"/>
            <p:cNvSpPr/>
            <p:nvPr/>
          </p:nvSpPr>
          <p:spPr bwMode="auto">
            <a:xfrm>
              <a:off x="1466849" y="3305175"/>
              <a:ext cx="33337" cy="14288"/>
            </a:xfrm>
            <a:custGeom>
              <a:avLst/>
              <a:gdLst>
                <a:gd name="T0" fmla="*/ 32 w 42"/>
                <a:gd name="T1" fmla="*/ 0 h 17"/>
                <a:gd name="T2" fmla="*/ 10 w 42"/>
                <a:gd name="T3" fmla="*/ 0 h 17"/>
                <a:gd name="T4" fmla="*/ 10 w 42"/>
                <a:gd name="T5" fmla="*/ 17 h 17"/>
                <a:gd name="T6" fmla="*/ 32 w 42"/>
                <a:gd name="T7" fmla="*/ 17 h 17"/>
                <a:gd name="T8" fmla="*/ 32 w 4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 fill="norm" stroke="1" extrusionOk="0">
                  <a:moveTo>
                    <a:pt x="32" y="0"/>
                  </a:moveTo>
                  <a:lnTo>
                    <a:pt x="10" y="0"/>
                  </a:lnTo>
                  <a:cubicBezTo>
                    <a:pt x="0" y="1"/>
                    <a:pt x="0" y="15"/>
                    <a:pt x="10" y="17"/>
                  </a:cubicBezTo>
                  <a:lnTo>
                    <a:pt x="32" y="17"/>
                  </a:lnTo>
                  <a:cubicBezTo>
                    <a:pt x="42" y="15"/>
                    <a:pt x="42" y="1"/>
                    <a:pt x="3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Freeform 211"/>
            <p:cNvSpPr/>
            <p:nvPr/>
          </p:nvSpPr>
          <p:spPr bwMode="auto">
            <a:xfrm>
              <a:off x="1466849" y="3276600"/>
              <a:ext cx="33337" cy="12700"/>
            </a:xfrm>
            <a:custGeom>
              <a:avLst/>
              <a:gdLst>
                <a:gd name="T0" fmla="*/ 32 w 42"/>
                <a:gd name="T1" fmla="*/ 0 h 16"/>
                <a:gd name="T2" fmla="*/ 10 w 42"/>
                <a:gd name="T3" fmla="*/ 0 h 16"/>
                <a:gd name="T4" fmla="*/ 10 w 42"/>
                <a:gd name="T5" fmla="*/ 16 h 16"/>
                <a:gd name="T6" fmla="*/ 32 w 42"/>
                <a:gd name="T7" fmla="*/ 16 h 16"/>
                <a:gd name="T8" fmla="*/ 32 w 4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6" fill="norm" stroke="1" extrusionOk="0">
                  <a:moveTo>
                    <a:pt x="32" y="0"/>
                  </a:moveTo>
                  <a:lnTo>
                    <a:pt x="10" y="0"/>
                  </a:lnTo>
                  <a:cubicBezTo>
                    <a:pt x="0" y="1"/>
                    <a:pt x="0" y="15"/>
                    <a:pt x="10" y="16"/>
                  </a:cubicBezTo>
                  <a:lnTo>
                    <a:pt x="32" y="16"/>
                  </a:lnTo>
                  <a:cubicBezTo>
                    <a:pt x="42" y="15"/>
                    <a:pt x="42" y="1"/>
                    <a:pt x="3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11533188" y="2934420"/>
            <a:ext cx="326783" cy="340494"/>
          </a:xfrm>
          <a:prstGeom prst="rect">
            <a:avLst/>
          </a:prstGeom>
        </p:spPr>
      </p:pic>
      <p:grpSp>
        <p:nvGrpSpPr>
          <p:cNvPr id="174" name="Группа 173"/>
          <p:cNvGrpSpPr/>
          <p:nvPr userDrawn="1"/>
        </p:nvGrpSpPr>
        <p:grpSpPr bwMode="auto">
          <a:xfrm>
            <a:off x="10297285" y="624692"/>
            <a:ext cx="515859" cy="761929"/>
            <a:chOff x="1790700" y="4032250"/>
            <a:chExt cx="276225" cy="407988"/>
          </a:xfrm>
          <a:solidFill>
            <a:schemeClr val="tx1"/>
          </a:solidFill>
        </p:grpSpPr>
        <p:sp>
          <p:nvSpPr>
            <p:cNvPr id="175" name="Freeform 250"/>
            <p:cNvSpPr/>
            <p:nvPr/>
          </p:nvSpPr>
          <p:spPr bwMode="auto">
            <a:xfrm>
              <a:off x="1795463" y="4052888"/>
              <a:ext cx="96837" cy="153988"/>
            </a:xfrm>
            <a:custGeom>
              <a:avLst/>
              <a:gdLst>
                <a:gd name="T0" fmla="*/ 11 w 128"/>
                <a:gd name="T1" fmla="*/ 201 h 201"/>
                <a:gd name="T2" fmla="*/ 15 w 128"/>
                <a:gd name="T3" fmla="*/ 200 h 201"/>
                <a:gd name="T4" fmla="*/ 19 w 128"/>
                <a:gd name="T5" fmla="*/ 191 h 201"/>
                <a:gd name="T6" fmla="*/ 17 w 128"/>
                <a:gd name="T7" fmla="*/ 165 h 201"/>
                <a:gd name="T8" fmla="*/ 20 w 128"/>
                <a:gd name="T9" fmla="*/ 134 h 201"/>
                <a:gd name="T10" fmla="*/ 30 w 128"/>
                <a:gd name="T11" fmla="*/ 104 h 201"/>
                <a:gd name="T12" fmla="*/ 44 w 128"/>
                <a:gd name="T13" fmla="*/ 77 h 201"/>
                <a:gd name="T14" fmla="*/ 63 w 128"/>
                <a:gd name="T15" fmla="*/ 54 h 201"/>
                <a:gd name="T16" fmla="*/ 87 w 128"/>
                <a:gd name="T17" fmla="*/ 35 h 201"/>
                <a:gd name="T18" fmla="*/ 114 w 128"/>
                <a:gd name="T19" fmla="*/ 20 h 201"/>
                <a:gd name="T20" fmla="*/ 122 w 128"/>
                <a:gd name="T21" fmla="*/ 17 h 201"/>
                <a:gd name="T22" fmla="*/ 128 w 128"/>
                <a:gd name="T23" fmla="*/ 9 h 201"/>
                <a:gd name="T24" fmla="*/ 125 w 128"/>
                <a:gd name="T25" fmla="*/ 2 h 201"/>
                <a:gd name="T26" fmla="*/ 117 w 128"/>
                <a:gd name="T27" fmla="*/ 1 h 201"/>
                <a:gd name="T28" fmla="*/ 107 w 128"/>
                <a:gd name="T29" fmla="*/ 4 h 201"/>
                <a:gd name="T30" fmla="*/ 77 w 128"/>
                <a:gd name="T31" fmla="*/ 20 h 201"/>
                <a:gd name="T32" fmla="*/ 30 w 128"/>
                <a:gd name="T33" fmla="*/ 68 h 201"/>
                <a:gd name="T34" fmla="*/ 14 w 128"/>
                <a:gd name="T35" fmla="*/ 97 h 201"/>
                <a:gd name="T36" fmla="*/ 0 w 128"/>
                <a:gd name="T37" fmla="*/ 165 h 201"/>
                <a:gd name="T38" fmla="*/ 2 w 128"/>
                <a:gd name="T39" fmla="*/ 194 h 201"/>
                <a:gd name="T40" fmla="*/ 7 w 128"/>
                <a:gd name="T41" fmla="*/ 200 h 201"/>
                <a:gd name="T42" fmla="*/ 11 w 128"/>
                <a:gd name="T4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201" fill="norm" stroke="1" extrusionOk="0">
                  <a:moveTo>
                    <a:pt x="11" y="201"/>
                  </a:moveTo>
                  <a:cubicBezTo>
                    <a:pt x="12" y="201"/>
                    <a:pt x="14" y="201"/>
                    <a:pt x="15" y="200"/>
                  </a:cubicBezTo>
                  <a:cubicBezTo>
                    <a:pt x="18" y="198"/>
                    <a:pt x="20" y="195"/>
                    <a:pt x="19" y="191"/>
                  </a:cubicBezTo>
                  <a:cubicBezTo>
                    <a:pt x="18" y="183"/>
                    <a:pt x="17" y="174"/>
                    <a:pt x="17" y="165"/>
                  </a:cubicBezTo>
                  <a:cubicBezTo>
                    <a:pt x="17" y="155"/>
                    <a:pt x="18" y="144"/>
                    <a:pt x="20" y="134"/>
                  </a:cubicBezTo>
                  <a:cubicBezTo>
                    <a:pt x="23" y="123"/>
                    <a:pt x="26" y="114"/>
                    <a:pt x="30" y="104"/>
                  </a:cubicBezTo>
                  <a:cubicBezTo>
                    <a:pt x="34" y="95"/>
                    <a:pt x="38" y="85"/>
                    <a:pt x="44" y="77"/>
                  </a:cubicBezTo>
                  <a:cubicBezTo>
                    <a:pt x="50" y="69"/>
                    <a:pt x="56" y="61"/>
                    <a:pt x="63" y="54"/>
                  </a:cubicBezTo>
                  <a:cubicBezTo>
                    <a:pt x="71" y="47"/>
                    <a:pt x="78" y="40"/>
                    <a:pt x="87" y="35"/>
                  </a:cubicBezTo>
                  <a:cubicBezTo>
                    <a:pt x="95" y="29"/>
                    <a:pt x="104" y="24"/>
                    <a:pt x="114" y="20"/>
                  </a:cubicBezTo>
                  <a:lnTo>
                    <a:pt x="122" y="17"/>
                  </a:lnTo>
                  <a:cubicBezTo>
                    <a:pt x="125" y="16"/>
                    <a:pt x="128" y="13"/>
                    <a:pt x="128" y="9"/>
                  </a:cubicBezTo>
                  <a:cubicBezTo>
                    <a:pt x="128" y="6"/>
                    <a:pt x="127" y="4"/>
                    <a:pt x="125" y="2"/>
                  </a:cubicBezTo>
                  <a:cubicBezTo>
                    <a:pt x="123" y="0"/>
                    <a:pt x="120" y="0"/>
                    <a:pt x="117" y="1"/>
                  </a:cubicBezTo>
                  <a:cubicBezTo>
                    <a:pt x="114" y="2"/>
                    <a:pt x="110" y="3"/>
                    <a:pt x="107" y="4"/>
                  </a:cubicBezTo>
                  <a:cubicBezTo>
                    <a:pt x="97" y="9"/>
                    <a:pt x="87" y="14"/>
                    <a:pt x="77" y="20"/>
                  </a:cubicBezTo>
                  <a:cubicBezTo>
                    <a:pt x="59" y="33"/>
                    <a:pt x="42" y="49"/>
                    <a:pt x="30" y="68"/>
                  </a:cubicBezTo>
                  <a:cubicBezTo>
                    <a:pt x="24" y="77"/>
                    <a:pt x="18" y="87"/>
                    <a:pt x="14" y="97"/>
                  </a:cubicBezTo>
                  <a:cubicBezTo>
                    <a:pt x="5" y="119"/>
                    <a:pt x="0" y="142"/>
                    <a:pt x="0" y="165"/>
                  </a:cubicBezTo>
                  <a:cubicBezTo>
                    <a:pt x="0" y="175"/>
                    <a:pt x="1" y="184"/>
                    <a:pt x="2" y="194"/>
                  </a:cubicBezTo>
                  <a:cubicBezTo>
                    <a:pt x="3" y="197"/>
                    <a:pt x="5" y="199"/>
                    <a:pt x="7" y="200"/>
                  </a:cubicBezTo>
                  <a:cubicBezTo>
                    <a:pt x="8" y="201"/>
                    <a:pt x="10" y="201"/>
                    <a:pt x="11" y="2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Freeform 251"/>
            <p:cNvSpPr/>
            <p:nvPr/>
          </p:nvSpPr>
          <p:spPr bwMode="auto">
            <a:xfrm>
              <a:off x="1968500" y="4267200"/>
              <a:ext cx="50800" cy="36513"/>
            </a:xfrm>
            <a:custGeom>
              <a:avLst/>
              <a:gdLst>
                <a:gd name="T0" fmla="*/ 62 w 67"/>
                <a:gd name="T1" fmla="*/ 1 h 48"/>
                <a:gd name="T2" fmla="*/ 62 w 67"/>
                <a:gd name="T3" fmla="*/ 1 h 48"/>
                <a:gd name="T4" fmla="*/ 52 w 67"/>
                <a:gd name="T5" fmla="*/ 3 h 48"/>
                <a:gd name="T6" fmla="*/ 36 w 67"/>
                <a:gd name="T7" fmla="*/ 15 h 48"/>
                <a:gd name="T8" fmla="*/ 9 w 67"/>
                <a:gd name="T9" fmla="*/ 30 h 48"/>
                <a:gd name="T10" fmla="*/ 6 w 67"/>
                <a:gd name="T11" fmla="*/ 31 h 48"/>
                <a:gd name="T12" fmla="*/ 1 w 67"/>
                <a:gd name="T13" fmla="*/ 40 h 48"/>
                <a:gd name="T14" fmla="*/ 9 w 67"/>
                <a:gd name="T15" fmla="*/ 48 h 48"/>
                <a:gd name="T16" fmla="*/ 12 w 67"/>
                <a:gd name="T17" fmla="*/ 47 h 48"/>
                <a:gd name="T18" fmla="*/ 16 w 67"/>
                <a:gd name="T19" fmla="*/ 45 h 48"/>
                <a:gd name="T20" fmla="*/ 46 w 67"/>
                <a:gd name="T21" fmla="*/ 29 h 48"/>
                <a:gd name="T22" fmla="*/ 64 w 67"/>
                <a:gd name="T23" fmla="*/ 16 h 48"/>
                <a:gd name="T24" fmla="*/ 66 w 67"/>
                <a:gd name="T25" fmla="*/ 8 h 48"/>
                <a:gd name="T26" fmla="*/ 62 w 67"/>
                <a:gd name="T2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48" fill="norm" stroke="1" extrusionOk="0">
                  <a:moveTo>
                    <a:pt x="62" y="1"/>
                  </a:moveTo>
                  <a:lnTo>
                    <a:pt x="62" y="1"/>
                  </a:lnTo>
                  <a:cubicBezTo>
                    <a:pt x="59" y="0"/>
                    <a:pt x="55" y="0"/>
                    <a:pt x="52" y="3"/>
                  </a:cubicBezTo>
                  <a:cubicBezTo>
                    <a:pt x="47" y="7"/>
                    <a:pt x="42" y="11"/>
                    <a:pt x="36" y="15"/>
                  </a:cubicBezTo>
                  <a:cubicBezTo>
                    <a:pt x="28" y="21"/>
                    <a:pt x="19" y="26"/>
                    <a:pt x="9" y="30"/>
                  </a:cubicBezTo>
                  <a:lnTo>
                    <a:pt x="6" y="31"/>
                  </a:lnTo>
                  <a:cubicBezTo>
                    <a:pt x="2" y="32"/>
                    <a:pt x="0" y="36"/>
                    <a:pt x="1" y="40"/>
                  </a:cubicBezTo>
                  <a:cubicBezTo>
                    <a:pt x="1" y="44"/>
                    <a:pt x="5" y="48"/>
                    <a:pt x="9" y="48"/>
                  </a:cubicBezTo>
                  <a:cubicBezTo>
                    <a:pt x="10" y="48"/>
                    <a:pt x="11" y="47"/>
                    <a:pt x="12" y="47"/>
                  </a:cubicBezTo>
                  <a:cubicBezTo>
                    <a:pt x="14" y="47"/>
                    <a:pt x="15" y="46"/>
                    <a:pt x="16" y="45"/>
                  </a:cubicBezTo>
                  <a:cubicBezTo>
                    <a:pt x="26" y="41"/>
                    <a:pt x="36" y="36"/>
                    <a:pt x="46" y="29"/>
                  </a:cubicBezTo>
                  <a:cubicBezTo>
                    <a:pt x="52" y="25"/>
                    <a:pt x="58" y="21"/>
                    <a:pt x="64" y="16"/>
                  </a:cubicBezTo>
                  <a:cubicBezTo>
                    <a:pt x="66" y="14"/>
                    <a:pt x="67" y="11"/>
                    <a:pt x="66" y="8"/>
                  </a:cubicBezTo>
                  <a:cubicBezTo>
                    <a:pt x="66" y="5"/>
                    <a:pt x="64" y="3"/>
                    <a:pt x="62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Freeform 252"/>
            <p:cNvSpPr/>
            <p:nvPr/>
          </p:nvSpPr>
          <p:spPr bwMode="auto">
            <a:xfrm>
              <a:off x="1838325" y="4267200"/>
              <a:ext cx="50800" cy="36513"/>
            </a:xfrm>
            <a:custGeom>
              <a:avLst/>
              <a:gdLst>
                <a:gd name="T0" fmla="*/ 54 w 66"/>
                <a:gd name="T1" fmla="*/ 47 h 48"/>
                <a:gd name="T2" fmla="*/ 58 w 66"/>
                <a:gd name="T3" fmla="*/ 48 h 48"/>
                <a:gd name="T4" fmla="*/ 62 w 66"/>
                <a:gd name="T5" fmla="*/ 46 h 48"/>
                <a:gd name="T6" fmla="*/ 66 w 66"/>
                <a:gd name="T7" fmla="*/ 40 h 48"/>
                <a:gd name="T8" fmla="*/ 60 w 66"/>
                <a:gd name="T9" fmla="*/ 31 h 48"/>
                <a:gd name="T10" fmla="*/ 57 w 66"/>
                <a:gd name="T11" fmla="*/ 30 h 48"/>
                <a:gd name="T12" fmla="*/ 31 w 66"/>
                <a:gd name="T13" fmla="*/ 15 h 48"/>
                <a:gd name="T14" fmla="*/ 14 w 66"/>
                <a:gd name="T15" fmla="*/ 3 h 48"/>
                <a:gd name="T16" fmla="*/ 5 w 66"/>
                <a:gd name="T17" fmla="*/ 2 h 48"/>
                <a:gd name="T18" fmla="*/ 0 w 66"/>
                <a:gd name="T19" fmla="*/ 9 h 48"/>
                <a:gd name="T20" fmla="*/ 3 w 66"/>
                <a:gd name="T21" fmla="*/ 16 h 48"/>
                <a:gd name="T22" fmla="*/ 21 w 66"/>
                <a:gd name="T23" fmla="*/ 30 h 48"/>
                <a:gd name="T24" fmla="*/ 51 w 66"/>
                <a:gd name="T25" fmla="*/ 46 h 48"/>
                <a:gd name="T26" fmla="*/ 54 w 66"/>
                <a:gd name="T2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48" fill="norm" stroke="1" extrusionOk="0">
                  <a:moveTo>
                    <a:pt x="54" y="47"/>
                  </a:moveTo>
                  <a:cubicBezTo>
                    <a:pt x="55" y="47"/>
                    <a:pt x="57" y="48"/>
                    <a:pt x="58" y="48"/>
                  </a:cubicBezTo>
                  <a:cubicBezTo>
                    <a:pt x="59" y="48"/>
                    <a:pt x="61" y="47"/>
                    <a:pt x="62" y="46"/>
                  </a:cubicBezTo>
                  <a:cubicBezTo>
                    <a:pt x="64" y="45"/>
                    <a:pt x="66" y="42"/>
                    <a:pt x="66" y="40"/>
                  </a:cubicBezTo>
                  <a:cubicBezTo>
                    <a:pt x="66" y="36"/>
                    <a:pt x="64" y="32"/>
                    <a:pt x="60" y="31"/>
                  </a:cubicBezTo>
                  <a:lnTo>
                    <a:pt x="57" y="30"/>
                  </a:lnTo>
                  <a:cubicBezTo>
                    <a:pt x="48" y="26"/>
                    <a:pt x="39" y="21"/>
                    <a:pt x="31" y="15"/>
                  </a:cubicBezTo>
                  <a:cubicBezTo>
                    <a:pt x="25" y="11"/>
                    <a:pt x="20" y="7"/>
                    <a:pt x="14" y="3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3"/>
                    <a:pt x="0" y="5"/>
                    <a:pt x="0" y="9"/>
                  </a:cubicBezTo>
                  <a:cubicBezTo>
                    <a:pt x="0" y="11"/>
                    <a:pt x="1" y="14"/>
                    <a:pt x="3" y="16"/>
                  </a:cubicBezTo>
                  <a:cubicBezTo>
                    <a:pt x="9" y="21"/>
                    <a:pt x="15" y="26"/>
                    <a:pt x="21" y="30"/>
                  </a:cubicBezTo>
                  <a:cubicBezTo>
                    <a:pt x="30" y="36"/>
                    <a:pt x="40" y="42"/>
                    <a:pt x="51" y="46"/>
                  </a:cubicBezTo>
                  <a:lnTo>
                    <a:pt x="54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Freeform 253"/>
            <p:cNvSpPr/>
            <p:nvPr/>
          </p:nvSpPr>
          <p:spPr bwMode="auto">
            <a:xfrm>
              <a:off x="1963738" y="4052888"/>
              <a:ext cx="98425" cy="153988"/>
            </a:xfrm>
            <a:custGeom>
              <a:avLst/>
              <a:gdLst>
                <a:gd name="T0" fmla="*/ 125 w 129"/>
                <a:gd name="T1" fmla="*/ 130 h 201"/>
                <a:gd name="T2" fmla="*/ 115 w 129"/>
                <a:gd name="T3" fmla="*/ 97 h 201"/>
                <a:gd name="T4" fmla="*/ 99 w 129"/>
                <a:gd name="T5" fmla="*/ 68 h 201"/>
                <a:gd name="T6" fmla="*/ 52 w 129"/>
                <a:gd name="T7" fmla="*/ 20 h 201"/>
                <a:gd name="T8" fmla="*/ 22 w 129"/>
                <a:gd name="T9" fmla="*/ 4 h 201"/>
                <a:gd name="T10" fmla="*/ 12 w 129"/>
                <a:gd name="T11" fmla="*/ 1 h 201"/>
                <a:gd name="T12" fmla="*/ 4 w 129"/>
                <a:gd name="T13" fmla="*/ 2 h 201"/>
                <a:gd name="T14" fmla="*/ 0 w 129"/>
                <a:gd name="T15" fmla="*/ 9 h 201"/>
                <a:gd name="T16" fmla="*/ 6 w 129"/>
                <a:gd name="T17" fmla="*/ 17 h 201"/>
                <a:gd name="T18" fmla="*/ 15 w 129"/>
                <a:gd name="T19" fmla="*/ 20 h 201"/>
                <a:gd name="T20" fmla="*/ 42 w 129"/>
                <a:gd name="T21" fmla="*/ 35 h 201"/>
                <a:gd name="T22" fmla="*/ 65 w 129"/>
                <a:gd name="T23" fmla="*/ 54 h 201"/>
                <a:gd name="T24" fmla="*/ 85 w 129"/>
                <a:gd name="T25" fmla="*/ 77 h 201"/>
                <a:gd name="T26" fmla="*/ 99 w 129"/>
                <a:gd name="T27" fmla="*/ 104 h 201"/>
                <a:gd name="T28" fmla="*/ 108 w 129"/>
                <a:gd name="T29" fmla="*/ 133 h 201"/>
                <a:gd name="T30" fmla="*/ 112 w 129"/>
                <a:gd name="T31" fmla="*/ 165 h 201"/>
                <a:gd name="T32" fmla="*/ 109 w 129"/>
                <a:gd name="T33" fmla="*/ 191 h 201"/>
                <a:gd name="T34" fmla="*/ 113 w 129"/>
                <a:gd name="T35" fmla="*/ 199 h 201"/>
                <a:gd name="T36" fmla="*/ 118 w 129"/>
                <a:gd name="T37" fmla="*/ 201 h 201"/>
                <a:gd name="T38" fmla="*/ 121 w 129"/>
                <a:gd name="T39" fmla="*/ 200 h 201"/>
                <a:gd name="T40" fmla="*/ 126 w 129"/>
                <a:gd name="T41" fmla="*/ 194 h 201"/>
                <a:gd name="T42" fmla="*/ 129 w 129"/>
                <a:gd name="T43" fmla="*/ 165 h 201"/>
                <a:gd name="T44" fmla="*/ 125 w 129"/>
                <a:gd name="T45" fmla="*/ 13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9" h="201" fill="norm" stroke="1" extrusionOk="0">
                  <a:moveTo>
                    <a:pt x="125" y="130"/>
                  </a:moveTo>
                  <a:cubicBezTo>
                    <a:pt x="123" y="119"/>
                    <a:pt x="119" y="108"/>
                    <a:pt x="115" y="97"/>
                  </a:cubicBezTo>
                  <a:cubicBezTo>
                    <a:pt x="111" y="87"/>
                    <a:pt x="105" y="77"/>
                    <a:pt x="99" y="68"/>
                  </a:cubicBezTo>
                  <a:cubicBezTo>
                    <a:pt x="86" y="49"/>
                    <a:pt x="70" y="33"/>
                    <a:pt x="52" y="20"/>
                  </a:cubicBezTo>
                  <a:cubicBezTo>
                    <a:pt x="42" y="14"/>
                    <a:pt x="32" y="9"/>
                    <a:pt x="22" y="4"/>
                  </a:cubicBezTo>
                  <a:cubicBezTo>
                    <a:pt x="19" y="3"/>
                    <a:pt x="16" y="2"/>
                    <a:pt x="12" y="1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3" y="16"/>
                    <a:pt x="6" y="17"/>
                  </a:cubicBezTo>
                  <a:cubicBezTo>
                    <a:pt x="9" y="18"/>
                    <a:pt x="12" y="19"/>
                    <a:pt x="15" y="20"/>
                  </a:cubicBezTo>
                  <a:cubicBezTo>
                    <a:pt x="24" y="24"/>
                    <a:pt x="33" y="29"/>
                    <a:pt x="42" y="35"/>
                  </a:cubicBezTo>
                  <a:cubicBezTo>
                    <a:pt x="50" y="40"/>
                    <a:pt x="58" y="47"/>
                    <a:pt x="65" y="54"/>
                  </a:cubicBezTo>
                  <a:cubicBezTo>
                    <a:pt x="72" y="61"/>
                    <a:pt x="79" y="69"/>
                    <a:pt x="85" y="77"/>
                  </a:cubicBezTo>
                  <a:cubicBezTo>
                    <a:pt x="90" y="85"/>
                    <a:pt x="95" y="94"/>
                    <a:pt x="99" y="104"/>
                  </a:cubicBezTo>
                  <a:cubicBezTo>
                    <a:pt x="103" y="113"/>
                    <a:pt x="106" y="123"/>
                    <a:pt x="108" y="133"/>
                  </a:cubicBezTo>
                  <a:cubicBezTo>
                    <a:pt x="110" y="144"/>
                    <a:pt x="111" y="154"/>
                    <a:pt x="112" y="165"/>
                  </a:cubicBezTo>
                  <a:cubicBezTo>
                    <a:pt x="111" y="174"/>
                    <a:pt x="111" y="182"/>
                    <a:pt x="109" y="191"/>
                  </a:cubicBezTo>
                  <a:cubicBezTo>
                    <a:pt x="109" y="194"/>
                    <a:pt x="110" y="197"/>
                    <a:pt x="113" y="199"/>
                  </a:cubicBezTo>
                  <a:cubicBezTo>
                    <a:pt x="115" y="200"/>
                    <a:pt x="116" y="201"/>
                    <a:pt x="118" y="201"/>
                  </a:cubicBezTo>
                  <a:cubicBezTo>
                    <a:pt x="119" y="201"/>
                    <a:pt x="120" y="201"/>
                    <a:pt x="121" y="200"/>
                  </a:cubicBezTo>
                  <a:cubicBezTo>
                    <a:pt x="124" y="199"/>
                    <a:pt x="126" y="197"/>
                    <a:pt x="126" y="194"/>
                  </a:cubicBezTo>
                  <a:cubicBezTo>
                    <a:pt x="128" y="184"/>
                    <a:pt x="129" y="175"/>
                    <a:pt x="129" y="165"/>
                  </a:cubicBezTo>
                  <a:cubicBezTo>
                    <a:pt x="129" y="154"/>
                    <a:pt x="128" y="142"/>
                    <a:pt x="125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Freeform 254"/>
            <p:cNvSpPr>
              <a:spLocks noEditPoints="1"/>
            </p:cNvSpPr>
            <p:nvPr/>
          </p:nvSpPr>
          <p:spPr bwMode="auto">
            <a:xfrm>
              <a:off x="1790700" y="4032250"/>
              <a:ext cx="276225" cy="407988"/>
            </a:xfrm>
            <a:custGeom>
              <a:avLst/>
              <a:gdLst>
                <a:gd name="T0" fmla="*/ 237 w 364"/>
                <a:gd name="T1" fmla="*/ 186 h 535"/>
                <a:gd name="T2" fmla="*/ 208 w 364"/>
                <a:gd name="T3" fmla="*/ 184 h 535"/>
                <a:gd name="T4" fmla="*/ 204 w 364"/>
                <a:gd name="T5" fmla="*/ 173 h 535"/>
                <a:gd name="T6" fmla="*/ 207 w 364"/>
                <a:gd name="T7" fmla="*/ 28 h 535"/>
                <a:gd name="T8" fmla="*/ 152 w 364"/>
                <a:gd name="T9" fmla="*/ 151 h 535"/>
                <a:gd name="T10" fmla="*/ 162 w 364"/>
                <a:gd name="T11" fmla="*/ 175 h 535"/>
                <a:gd name="T12" fmla="*/ 151 w 364"/>
                <a:gd name="T13" fmla="*/ 182 h 535"/>
                <a:gd name="T14" fmla="*/ 23 w 364"/>
                <a:gd name="T15" fmla="*/ 253 h 535"/>
                <a:gd name="T16" fmla="*/ 157 w 364"/>
                <a:gd name="T17" fmla="*/ 239 h 535"/>
                <a:gd name="T18" fmla="*/ 173 w 364"/>
                <a:gd name="T19" fmla="*/ 221 h 535"/>
                <a:gd name="T20" fmla="*/ 170 w 364"/>
                <a:gd name="T21" fmla="*/ 249 h 535"/>
                <a:gd name="T22" fmla="*/ 133 w 364"/>
                <a:gd name="T23" fmla="*/ 518 h 535"/>
                <a:gd name="T24" fmla="*/ 90 w 364"/>
                <a:gd name="T25" fmla="*/ 526 h 535"/>
                <a:gd name="T26" fmla="*/ 265 w 364"/>
                <a:gd name="T27" fmla="*/ 535 h 535"/>
                <a:gd name="T28" fmla="*/ 265 w 364"/>
                <a:gd name="T29" fmla="*/ 518 h 535"/>
                <a:gd name="T30" fmla="*/ 202 w 364"/>
                <a:gd name="T31" fmla="*/ 256 h 535"/>
                <a:gd name="T32" fmla="*/ 190 w 364"/>
                <a:gd name="T33" fmla="*/ 248 h 535"/>
                <a:gd name="T34" fmla="*/ 191 w 364"/>
                <a:gd name="T35" fmla="*/ 220 h 535"/>
                <a:gd name="T36" fmla="*/ 207 w 364"/>
                <a:gd name="T37" fmla="*/ 239 h 535"/>
                <a:gd name="T38" fmla="*/ 342 w 364"/>
                <a:gd name="T39" fmla="*/ 253 h 535"/>
                <a:gd name="T40" fmla="*/ 156 w 364"/>
                <a:gd name="T41" fmla="*/ 217 h 535"/>
                <a:gd name="T42" fmla="*/ 149 w 364"/>
                <a:gd name="T43" fmla="*/ 225 h 535"/>
                <a:gd name="T44" fmla="*/ 32 w 364"/>
                <a:gd name="T45" fmla="*/ 267 h 535"/>
                <a:gd name="T46" fmla="*/ 143 w 364"/>
                <a:gd name="T47" fmla="*/ 198 h 535"/>
                <a:gd name="T48" fmla="*/ 155 w 364"/>
                <a:gd name="T49" fmla="*/ 204 h 535"/>
                <a:gd name="T50" fmla="*/ 155 w 364"/>
                <a:gd name="T51" fmla="*/ 205 h 535"/>
                <a:gd name="T52" fmla="*/ 213 w 364"/>
                <a:gd name="T53" fmla="*/ 518 h 535"/>
                <a:gd name="T54" fmla="*/ 178 w 364"/>
                <a:gd name="T55" fmla="*/ 266 h 535"/>
                <a:gd name="T56" fmla="*/ 213 w 364"/>
                <a:gd name="T57" fmla="*/ 518 h 535"/>
                <a:gd name="T58" fmla="*/ 174 w 364"/>
                <a:gd name="T59" fmla="*/ 186 h 535"/>
                <a:gd name="T60" fmla="*/ 182 w 364"/>
                <a:gd name="T61" fmla="*/ 205 h 535"/>
                <a:gd name="T62" fmla="*/ 172 w 364"/>
                <a:gd name="T63" fmla="*/ 162 h 535"/>
                <a:gd name="T64" fmla="*/ 174 w 364"/>
                <a:gd name="T65" fmla="*/ 28 h 535"/>
                <a:gd name="T66" fmla="*/ 196 w 364"/>
                <a:gd name="T67" fmla="*/ 152 h 535"/>
                <a:gd name="T68" fmla="*/ 334 w 364"/>
                <a:gd name="T69" fmla="*/ 278 h 535"/>
                <a:gd name="T70" fmla="*/ 214 w 364"/>
                <a:gd name="T71" fmla="*/ 224 h 535"/>
                <a:gd name="T72" fmla="*/ 221 w 364"/>
                <a:gd name="T73" fmla="*/ 199 h 535"/>
                <a:gd name="T74" fmla="*/ 332 w 364"/>
                <a:gd name="T75" fmla="*/ 26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535" fill="norm" stroke="1" extrusionOk="0">
                  <a:moveTo>
                    <a:pt x="341" y="253"/>
                  </a:moveTo>
                  <a:lnTo>
                    <a:pt x="237" y="186"/>
                  </a:lnTo>
                  <a:cubicBezTo>
                    <a:pt x="230" y="182"/>
                    <a:pt x="221" y="180"/>
                    <a:pt x="213" y="182"/>
                  </a:cubicBezTo>
                  <a:cubicBezTo>
                    <a:pt x="211" y="183"/>
                    <a:pt x="210" y="183"/>
                    <a:pt x="208" y="184"/>
                  </a:cubicBezTo>
                  <a:cubicBezTo>
                    <a:pt x="207" y="181"/>
                    <a:pt x="205" y="178"/>
                    <a:pt x="202" y="175"/>
                  </a:cubicBezTo>
                  <a:lnTo>
                    <a:pt x="204" y="173"/>
                  </a:lnTo>
                  <a:cubicBezTo>
                    <a:pt x="210" y="167"/>
                    <a:pt x="213" y="159"/>
                    <a:pt x="212" y="151"/>
                  </a:cubicBezTo>
                  <a:lnTo>
                    <a:pt x="207" y="28"/>
                  </a:lnTo>
                  <a:cubicBezTo>
                    <a:pt x="202" y="0"/>
                    <a:pt x="163" y="0"/>
                    <a:pt x="158" y="28"/>
                  </a:cubicBezTo>
                  <a:lnTo>
                    <a:pt x="152" y="151"/>
                  </a:lnTo>
                  <a:cubicBezTo>
                    <a:pt x="151" y="159"/>
                    <a:pt x="155" y="167"/>
                    <a:pt x="160" y="174"/>
                  </a:cubicBezTo>
                  <a:lnTo>
                    <a:pt x="162" y="175"/>
                  </a:lnTo>
                  <a:cubicBezTo>
                    <a:pt x="159" y="178"/>
                    <a:pt x="158" y="181"/>
                    <a:pt x="156" y="184"/>
                  </a:cubicBezTo>
                  <a:cubicBezTo>
                    <a:pt x="155" y="183"/>
                    <a:pt x="153" y="183"/>
                    <a:pt x="151" y="182"/>
                  </a:cubicBezTo>
                  <a:cubicBezTo>
                    <a:pt x="143" y="180"/>
                    <a:pt x="134" y="182"/>
                    <a:pt x="127" y="186"/>
                  </a:cubicBezTo>
                  <a:lnTo>
                    <a:pt x="23" y="253"/>
                  </a:lnTo>
                  <a:cubicBezTo>
                    <a:pt x="0" y="271"/>
                    <a:pt x="21" y="306"/>
                    <a:pt x="48" y="296"/>
                  </a:cubicBezTo>
                  <a:lnTo>
                    <a:pt x="157" y="239"/>
                  </a:lnTo>
                  <a:cubicBezTo>
                    <a:pt x="164" y="235"/>
                    <a:pt x="170" y="229"/>
                    <a:pt x="172" y="221"/>
                  </a:cubicBezTo>
                  <a:lnTo>
                    <a:pt x="173" y="221"/>
                  </a:lnTo>
                  <a:lnTo>
                    <a:pt x="173" y="249"/>
                  </a:lnTo>
                  <a:lnTo>
                    <a:pt x="170" y="249"/>
                  </a:lnTo>
                  <a:cubicBezTo>
                    <a:pt x="165" y="249"/>
                    <a:pt x="161" y="252"/>
                    <a:pt x="161" y="256"/>
                  </a:cubicBezTo>
                  <a:lnTo>
                    <a:pt x="133" y="518"/>
                  </a:lnTo>
                  <a:lnTo>
                    <a:pt x="99" y="518"/>
                  </a:lnTo>
                  <a:cubicBezTo>
                    <a:pt x="94" y="518"/>
                    <a:pt x="90" y="522"/>
                    <a:pt x="90" y="526"/>
                  </a:cubicBezTo>
                  <a:cubicBezTo>
                    <a:pt x="90" y="531"/>
                    <a:pt x="94" y="535"/>
                    <a:pt x="99" y="535"/>
                  </a:cubicBezTo>
                  <a:lnTo>
                    <a:pt x="265" y="535"/>
                  </a:lnTo>
                  <a:cubicBezTo>
                    <a:pt x="270" y="535"/>
                    <a:pt x="274" y="531"/>
                    <a:pt x="274" y="526"/>
                  </a:cubicBezTo>
                  <a:cubicBezTo>
                    <a:pt x="274" y="522"/>
                    <a:pt x="270" y="518"/>
                    <a:pt x="265" y="518"/>
                  </a:cubicBezTo>
                  <a:lnTo>
                    <a:pt x="231" y="518"/>
                  </a:lnTo>
                  <a:lnTo>
                    <a:pt x="202" y="256"/>
                  </a:lnTo>
                  <a:cubicBezTo>
                    <a:pt x="202" y="252"/>
                    <a:pt x="198" y="248"/>
                    <a:pt x="194" y="248"/>
                  </a:cubicBezTo>
                  <a:lnTo>
                    <a:pt x="190" y="248"/>
                  </a:lnTo>
                  <a:lnTo>
                    <a:pt x="190" y="220"/>
                  </a:lnTo>
                  <a:lnTo>
                    <a:pt x="191" y="220"/>
                  </a:lnTo>
                  <a:lnTo>
                    <a:pt x="191" y="220"/>
                  </a:lnTo>
                  <a:cubicBezTo>
                    <a:pt x="193" y="229"/>
                    <a:pt x="199" y="235"/>
                    <a:pt x="207" y="239"/>
                  </a:cubicBezTo>
                  <a:lnTo>
                    <a:pt x="317" y="296"/>
                  </a:lnTo>
                  <a:cubicBezTo>
                    <a:pt x="344" y="306"/>
                    <a:pt x="364" y="271"/>
                    <a:pt x="342" y="253"/>
                  </a:cubicBezTo>
                  <a:lnTo>
                    <a:pt x="341" y="253"/>
                  </a:lnTo>
                  <a:close/>
                  <a:moveTo>
                    <a:pt x="156" y="217"/>
                  </a:moveTo>
                  <a:lnTo>
                    <a:pt x="156" y="217"/>
                  </a:lnTo>
                  <a:cubicBezTo>
                    <a:pt x="155" y="220"/>
                    <a:pt x="153" y="223"/>
                    <a:pt x="149" y="225"/>
                  </a:cubicBezTo>
                  <a:lnTo>
                    <a:pt x="40" y="281"/>
                  </a:lnTo>
                  <a:cubicBezTo>
                    <a:pt x="31" y="284"/>
                    <a:pt x="25" y="273"/>
                    <a:pt x="32" y="267"/>
                  </a:cubicBezTo>
                  <a:lnTo>
                    <a:pt x="136" y="201"/>
                  </a:lnTo>
                  <a:cubicBezTo>
                    <a:pt x="138" y="199"/>
                    <a:pt x="141" y="198"/>
                    <a:pt x="143" y="198"/>
                  </a:cubicBezTo>
                  <a:cubicBezTo>
                    <a:pt x="144" y="198"/>
                    <a:pt x="145" y="198"/>
                    <a:pt x="147" y="198"/>
                  </a:cubicBezTo>
                  <a:cubicBezTo>
                    <a:pt x="150" y="199"/>
                    <a:pt x="153" y="201"/>
                    <a:pt x="155" y="204"/>
                  </a:cubicBezTo>
                  <a:lnTo>
                    <a:pt x="155" y="205"/>
                  </a:lnTo>
                  <a:lnTo>
                    <a:pt x="155" y="205"/>
                  </a:lnTo>
                  <a:cubicBezTo>
                    <a:pt x="157" y="208"/>
                    <a:pt x="158" y="213"/>
                    <a:pt x="156" y="217"/>
                  </a:cubicBezTo>
                  <a:close/>
                  <a:moveTo>
                    <a:pt x="213" y="518"/>
                  </a:moveTo>
                  <a:lnTo>
                    <a:pt x="150" y="518"/>
                  </a:lnTo>
                  <a:lnTo>
                    <a:pt x="178" y="266"/>
                  </a:lnTo>
                  <a:lnTo>
                    <a:pt x="186" y="266"/>
                  </a:lnTo>
                  <a:lnTo>
                    <a:pt x="213" y="518"/>
                  </a:lnTo>
                  <a:close/>
                  <a:moveTo>
                    <a:pt x="182" y="205"/>
                  </a:moveTo>
                  <a:cubicBezTo>
                    <a:pt x="172" y="205"/>
                    <a:pt x="167" y="193"/>
                    <a:pt x="174" y="186"/>
                  </a:cubicBezTo>
                  <a:cubicBezTo>
                    <a:pt x="181" y="179"/>
                    <a:pt x="193" y="184"/>
                    <a:pt x="193" y="194"/>
                  </a:cubicBezTo>
                  <a:cubicBezTo>
                    <a:pt x="193" y="200"/>
                    <a:pt x="188" y="205"/>
                    <a:pt x="182" y="205"/>
                  </a:cubicBezTo>
                  <a:close/>
                  <a:moveTo>
                    <a:pt x="192" y="162"/>
                  </a:moveTo>
                  <a:cubicBezTo>
                    <a:pt x="186" y="167"/>
                    <a:pt x="178" y="167"/>
                    <a:pt x="172" y="162"/>
                  </a:cubicBezTo>
                  <a:cubicBezTo>
                    <a:pt x="170" y="159"/>
                    <a:pt x="168" y="155"/>
                    <a:pt x="168" y="152"/>
                  </a:cubicBezTo>
                  <a:lnTo>
                    <a:pt x="174" y="28"/>
                  </a:lnTo>
                  <a:cubicBezTo>
                    <a:pt x="174" y="18"/>
                    <a:pt x="190" y="18"/>
                    <a:pt x="190" y="28"/>
                  </a:cubicBezTo>
                  <a:lnTo>
                    <a:pt x="196" y="152"/>
                  </a:lnTo>
                  <a:cubicBezTo>
                    <a:pt x="196" y="156"/>
                    <a:pt x="194" y="159"/>
                    <a:pt x="192" y="162"/>
                  </a:cubicBezTo>
                  <a:close/>
                  <a:moveTo>
                    <a:pt x="334" y="278"/>
                  </a:moveTo>
                  <a:cubicBezTo>
                    <a:pt x="332" y="281"/>
                    <a:pt x="328" y="283"/>
                    <a:pt x="324" y="281"/>
                  </a:cubicBezTo>
                  <a:lnTo>
                    <a:pt x="214" y="224"/>
                  </a:lnTo>
                  <a:cubicBezTo>
                    <a:pt x="204" y="218"/>
                    <a:pt x="206" y="203"/>
                    <a:pt x="217" y="199"/>
                  </a:cubicBezTo>
                  <a:cubicBezTo>
                    <a:pt x="218" y="199"/>
                    <a:pt x="219" y="199"/>
                    <a:pt x="221" y="199"/>
                  </a:cubicBezTo>
                  <a:cubicBezTo>
                    <a:pt x="223" y="199"/>
                    <a:pt x="226" y="200"/>
                    <a:pt x="228" y="201"/>
                  </a:cubicBezTo>
                  <a:lnTo>
                    <a:pt x="332" y="267"/>
                  </a:lnTo>
                  <a:cubicBezTo>
                    <a:pt x="335" y="270"/>
                    <a:pt x="337" y="274"/>
                    <a:pt x="334" y="2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81" name="%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384104" y="5253569"/>
            <a:ext cx="171423" cy="215577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9191802" y="5214457"/>
            <a:ext cx="150644" cy="202590"/>
          </a:xfrm>
          <a:prstGeom prst="rect">
            <a:avLst/>
          </a:prstGeom>
        </p:spPr>
      </p:pic>
      <p:grpSp>
        <p:nvGrpSpPr>
          <p:cNvPr id="192" name="Группа 191"/>
          <p:cNvGrpSpPr/>
          <p:nvPr userDrawn="1"/>
        </p:nvGrpSpPr>
        <p:grpSpPr bwMode="auto">
          <a:xfrm>
            <a:off x="10125372" y="5376998"/>
            <a:ext cx="340408" cy="240031"/>
            <a:chOff x="1106488" y="3078163"/>
            <a:chExt cx="371475" cy="261938"/>
          </a:xfrm>
          <a:solidFill>
            <a:schemeClr val="tx1">
              <a:alpha val="80000"/>
            </a:schemeClr>
          </a:solidFill>
        </p:grpSpPr>
        <p:sp>
          <p:nvSpPr>
            <p:cNvPr id="193" name="Freeform 23"/>
            <p:cNvSpPr>
              <a:spLocks noEditPoints="1"/>
            </p:cNvSpPr>
            <p:nvPr/>
          </p:nvSpPr>
          <p:spPr bwMode="auto">
            <a:xfrm>
              <a:off x="1125538" y="3221038"/>
              <a:ext cx="76200" cy="36513"/>
            </a:xfrm>
            <a:custGeom>
              <a:avLst/>
              <a:gdLst>
                <a:gd name="T0" fmla="*/ 73 w 99"/>
                <a:gd name="T1" fmla="*/ 0 h 49"/>
                <a:gd name="T2" fmla="*/ 8 w 99"/>
                <a:gd name="T3" fmla="*/ 0 h 49"/>
                <a:gd name="T4" fmla="*/ 0 w 99"/>
                <a:gd name="T5" fmla="*/ 8 h 49"/>
                <a:gd name="T6" fmla="*/ 0 w 99"/>
                <a:gd name="T7" fmla="*/ 24 h 49"/>
                <a:gd name="T8" fmla="*/ 25 w 99"/>
                <a:gd name="T9" fmla="*/ 49 h 49"/>
                <a:gd name="T10" fmla="*/ 73 w 99"/>
                <a:gd name="T11" fmla="*/ 49 h 49"/>
                <a:gd name="T12" fmla="*/ 73 w 99"/>
                <a:gd name="T13" fmla="*/ 0 h 49"/>
                <a:gd name="T14" fmla="*/ 16 w 99"/>
                <a:gd name="T15" fmla="*/ 17 h 49"/>
                <a:gd name="T16" fmla="*/ 73 w 99"/>
                <a:gd name="T17" fmla="*/ 17 h 49"/>
                <a:gd name="T18" fmla="*/ 73 w 99"/>
                <a:gd name="T19" fmla="*/ 32 h 49"/>
                <a:gd name="T20" fmla="*/ 24 w 99"/>
                <a:gd name="T21" fmla="*/ 32 h 49"/>
                <a:gd name="T22" fmla="*/ 16 w 99"/>
                <a:gd name="T23" fmla="*/ 24 h 49"/>
                <a:gd name="T24" fmla="*/ 16 w 99"/>
                <a:gd name="T25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9" fill="norm" stroke="1" extrusionOk="0">
                  <a:moveTo>
                    <a:pt x="73" y="0"/>
                  </a:move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lnTo>
                    <a:pt x="0" y="24"/>
                  </a:lnTo>
                  <a:cubicBezTo>
                    <a:pt x="0" y="38"/>
                    <a:pt x="11" y="49"/>
                    <a:pt x="25" y="49"/>
                  </a:cubicBezTo>
                  <a:lnTo>
                    <a:pt x="73" y="49"/>
                  </a:lnTo>
                  <a:cubicBezTo>
                    <a:pt x="99" y="44"/>
                    <a:pt x="99" y="6"/>
                    <a:pt x="73" y="0"/>
                  </a:cubicBezTo>
                  <a:close/>
                  <a:moveTo>
                    <a:pt x="16" y="17"/>
                  </a:moveTo>
                  <a:lnTo>
                    <a:pt x="73" y="17"/>
                  </a:lnTo>
                  <a:cubicBezTo>
                    <a:pt x="82" y="18"/>
                    <a:pt x="82" y="31"/>
                    <a:pt x="73" y="32"/>
                  </a:cubicBezTo>
                  <a:lnTo>
                    <a:pt x="24" y="32"/>
                  </a:lnTo>
                  <a:cubicBezTo>
                    <a:pt x="20" y="32"/>
                    <a:pt x="16" y="29"/>
                    <a:pt x="16" y="24"/>
                  </a:cubicBezTo>
                  <a:lnTo>
                    <a:pt x="16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Freeform 24"/>
            <p:cNvSpPr>
              <a:spLocks noEditPoints="1"/>
            </p:cNvSpPr>
            <p:nvPr/>
          </p:nvSpPr>
          <p:spPr bwMode="auto">
            <a:xfrm>
              <a:off x="1106488" y="3078163"/>
              <a:ext cx="371475" cy="261938"/>
            </a:xfrm>
            <a:custGeom>
              <a:avLst/>
              <a:gdLst>
                <a:gd name="T0" fmla="*/ 486 w 486"/>
                <a:gd name="T1" fmla="*/ 192 h 343"/>
                <a:gd name="T2" fmla="*/ 434 w 486"/>
                <a:gd name="T3" fmla="*/ 97 h 343"/>
                <a:gd name="T4" fmla="*/ 346 w 486"/>
                <a:gd name="T5" fmla="*/ 0 h 343"/>
                <a:gd name="T6" fmla="*/ 56 w 486"/>
                <a:gd name="T7" fmla="*/ 73 h 343"/>
                <a:gd name="T8" fmla="*/ 35 w 486"/>
                <a:gd name="T9" fmla="*/ 122 h 343"/>
                <a:gd name="T10" fmla="*/ 0 w 486"/>
                <a:gd name="T11" fmla="*/ 339 h 343"/>
                <a:gd name="T12" fmla="*/ 106 w 486"/>
                <a:gd name="T13" fmla="*/ 343 h 343"/>
                <a:gd name="T14" fmla="*/ 163 w 486"/>
                <a:gd name="T15" fmla="*/ 308 h 343"/>
                <a:gd name="T16" fmla="*/ 317 w 486"/>
                <a:gd name="T17" fmla="*/ 316 h 343"/>
                <a:gd name="T18" fmla="*/ 380 w 486"/>
                <a:gd name="T19" fmla="*/ 308 h 343"/>
                <a:gd name="T20" fmla="*/ 486 w 486"/>
                <a:gd name="T21" fmla="*/ 343 h 343"/>
                <a:gd name="T22" fmla="*/ 486 w 486"/>
                <a:gd name="T23" fmla="*/ 192 h 343"/>
                <a:gd name="T24" fmla="*/ 45 w 486"/>
                <a:gd name="T25" fmla="*/ 308 h 343"/>
                <a:gd name="T26" fmla="*/ 89 w 486"/>
                <a:gd name="T27" fmla="*/ 326 h 343"/>
                <a:gd name="T28" fmla="*/ 18 w 486"/>
                <a:gd name="T29" fmla="*/ 298 h 343"/>
                <a:gd name="T30" fmla="*/ 18 w 486"/>
                <a:gd name="T31" fmla="*/ 248 h 343"/>
                <a:gd name="T32" fmla="*/ 163 w 486"/>
                <a:gd name="T33" fmla="*/ 267 h 343"/>
                <a:gd name="T34" fmla="*/ 45 w 486"/>
                <a:gd name="T35" fmla="*/ 291 h 343"/>
                <a:gd name="T36" fmla="*/ 18 w 486"/>
                <a:gd name="T37" fmla="*/ 207 h 343"/>
                <a:gd name="T38" fmla="*/ 63 w 486"/>
                <a:gd name="T39" fmla="*/ 113 h 343"/>
                <a:gd name="T40" fmla="*/ 370 w 486"/>
                <a:gd name="T41" fmla="*/ 130 h 343"/>
                <a:gd name="T42" fmla="*/ 439 w 486"/>
                <a:gd name="T43" fmla="*/ 134 h 343"/>
                <a:gd name="T44" fmla="*/ 424 w 486"/>
                <a:gd name="T45" fmla="*/ 250 h 343"/>
                <a:gd name="T46" fmla="*/ 17 w 486"/>
                <a:gd name="T47" fmla="*/ 207 h 343"/>
                <a:gd name="T48" fmla="*/ 140 w 486"/>
                <a:gd name="T49" fmla="*/ 17 h 343"/>
                <a:gd name="T50" fmla="*/ 414 w 486"/>
                <a:gd name="T51" fmla="*/ 75 h 343"/>
                <a:gd name="T52" fmla="*/ 386 w 486"/>
                <a:gd name="T53" fmla="*/ 111 h 343"/>
                <a:gd name="T54" fmla="*/ 116 w 486"/>
                <a:gd name="T55" fmla="*/ 113 h 343"/>
                <a:gd name="T56" fmla="*/ 72 w 486"/>
                <a:gd name="T57" fmla="*/ 75 h 343"/>
                <a:gd name="T58" fmla="*/ 140 w 486"/>
                <a:gd name="T59" fmla="*/ 17 h 343"/>
                <a:gd name="T60" fmla="*/ 289 w 486"/>
                <a:gd name="T61" fmla="*/ 113 h 343"/>
                <a:gd name="T62" fmla="*/ 397 w 486"/>
                <a:gd name="T63" fmla="*/ 308 h 343"/>
                <a:gd name="T64" fmla="*/ 469 w 486"/>
                <a:gd name="T65" fmla="*/ 298 h 343"/>
                <a:gd name="T66" fmla="*/ 397 w 486"/>
                <a:gd name="T67" fmla="*/ 326 h 343"/>
                <a:gd name="T68" fmla="*/ 441 w 486"/>
                <a:gd name="T69" fmla="*/ 291 h 343"/>
                <a:gd name="T70" fmla="*/ 316 w 486"/>
                <a:gd name="T71" fmla="*/ 267 h 343"/>
                <a:gd name="T72" fmla="*/ 468 w 486"/>
                <a:gd name="T73" fmla="*/ 249 h 343"/>
                <a:gd name="T74" fmla="*/ 441 w 486"/>
                <a:gd name="T75" fmla="*/ 291 h 343"/>
                <a:gd name="T76" fmla="*/ 179 w 486"/>
                <a:gd name="T77" fmla="*/ 268 h 343"/>
                <a:gd name="T78" fmla="*/ 299 w 486"/>
                <a:gd name="T79" fmla="*/ 29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6" h="343" fill="norm" stroke="1" extrusionOk="0">
                  <a:moveTo>
                    <a:pt x="486" y="192"/>
                  </a:moveTo>
                  <a:lnTo>
                    <a:pt x="486" y="192"/>
                  </a:lnTo>
                  <a:cubicBezTo>
                    <a:pt x="482" y="166"/>
                    <a:pt x="470" y="141"/>
                    <a:pt x="451" y="123"/>
                  </a:cubicBezTo>
                  <a:cubicBezTo>
                    <a:pt x="443" y="116"/>
                    <a:pt x="438" y="107"/>
                    <a:pt x="434" y="97"/>
                  </a:cubicBezTo>
                  <a:lnTo>
                    <a:pt x="431" y="74"/>
                  </a:lnTo>
                  <a:cubicBezTo>
                    <a:pt x="425" y="32"/>
                    <a:pt x="389" y="0"/>
                    <a:pt x="346" y="0"/>
                  </a:cubicBezTo>
                  <a:lnTo>
                    <a:pt x="140" y="0"/>
                  </a:lnTo>
                  <a:cubicBezTo>
                    <a:pt x="98" y="0"/>
                    <a:pt x="62" y="31"/>
                    <a:pt x="56" y="73"/>
                  </a:cubicBezTo>
                  <a:lnTo>
                    <a:pt x="52" y="96"/>
                  </a:lnTo>
                  <a:cubicBezTo>
                    <a:pt x="49" y="106"/>
                    <a:pt x="43" y="115"/>
                    <a:pt x="35" y="122"/>
                  </a:cubicBezTo>
                  <a:cubicBezTo>
                    <a:pt x="15" y="142"/>
                    <a:pt x="3" y="167"/>
                    <a:pt x="0" y="195"/>
                  </a:cubicBezTo>
                  <a:lnTo>
                    <a:pt x="0" y="339"/>
                  </a:lnTo>
                  <a:lnTo>
                    <a:pt x="0" y="343"/>
                  </a:lnTo>
                  <a:lnTo>
                    <a:pt x="106" y="343"/>
                  </a:lnTo>
                  <a:lnTo>
                    <a:pt x="106" y="308"/>
                  </a:lnTo>
                  <a:lnTo>
                    <a:pt x="163" y="308"/>
                  </a:lnTo>
                  <a:lnTo>
                    <a:pt x="163" y="316"/>
                  </a:lnTo>
                  <a:lnTo>
                    <a:pt x="317" y="316"/>
                  </a:lnTo>
                  <a:lnTo>
                    <a:pt x="317" y="308"/>
                  </a:lnTo>
                  <a:lnTo>
                    <a:pt x="380" y="308"/>
                  </a:lnTo>
                  <a:lnTo>
                    <a:pt x="380" y="343"/>
                  </a:lnTo>
                  <a:lnTo>
                    <a:pt x="486" y="343"/>
                  </a:lnTo>
                  <a:lnTo>
                    <a:pt x="486" y="339"/>
                  </a:lnTo>
                  <a:cubicBezTo>
                    <a:pt x="486" y="315"/>
                    <a:pt x="486" y="199"/>
                    <a:pt x="486" y="192"/>
                  </a:cubicBezTo>
                  <a:close/>
                  <a:moveTo>
                    <a:pt x="18" y="298"/>
                  </a:moveTo>
                  <a:cubicBezTo>
                    <a:pt x="25" y="304"/>
                    <a:pt x="35" y="308"/>
                    <a:pt x="45" y="308"/>
                  </a:cubicBezTo>
                  <a:lnTo>
                    <a:pt x="89" y="308"/>
                  </a:lnTo>
                  <a:lnTo>
                    <a:pt x="89" y="326"/>
                  </a:lnTo>
                  <a:lnTo>
                    <a:pt x="18" y="326"/>
                  </a:lnTo>
                  <a:lnTo>
                    <a:pt x="18" y="298"/>
                  </a:lnTo>
                  <a:close/>
                  <a:moveTo>
                    <a:pt x="18" y="268"/>
                  </a:moveTo>
                  <a:lnTo>
                    <a:pt x="18" y="248"/>
                  </a:lnTo>
                  <a:cubicBezTo>
                    <a:pt x="29" y="261"/>
                    <a:pt x="46" y="267"/>
                    <a:pt x="63" y="267"/>
                  </a:cubicBezTo>
                  <a:lnTo>
                    <a:pt x="163" y="267"/>
                  </a:lnTo>
                  <a:lnTo>
                    <a:pt x="163" y="291"/>
                  </a:lnTo>
                  <a:lnTo>
                    <a:pt x="45" y="291"/>
                  </a:lnTo>
                  <a:cubicBezTo>
                    <a:pt x="32" y="291"/>
                    <a:pt x="20" y="281"/>
                    <a:pt x="18" y="268"/>
                  </a:cubicBezTo>
                  <a:close/>
                  <a:moveTo>
                    <a:pt x="18" y="207"/>
                  </a:moveTo>
                  <a:cubicBezTo>
                    <a:pt x="17" y="180"/>
                    <a:pt x="28" y="153"/>
                    <a:pt x="47" y="134"/>
                  </a:cubicBezTo>
                  <a:cubicBezTo>
                    <a:pt x="53" y="128"/>
                    <a:pt x="59" y="120"/>
                    <a:pt x="63" y="113"/>
                  </a:cubicBezTo>
                  <a:cubicBezTo>
                    <a:pt x="78" y="124"/>
                    <a:pt x="96" y="130"/>
                    <a:pt x="116" y="130"/>
                  </a:cubicBezTo>
                  <a:lnTo>
                    <a:pt x="370" y="130"/>
                  </a:lnTo>
                  <a:cubicBezTo>
                    <a:pt x="389" y="130"/>
                    <a:pt x="408" y="124"/>
                    <a:pt x="423" y="113"/>
                  </a:cubicBezTo>
                  <a:cubicBezTo>
                    <a:pt x="427" y="120"/>
                    <a:pt x="433" y="128"/>
                    <a:pt x="439" y="134"/>
                  </a:cubicBezTo>
                  <a:cubicBezTo>
                    <a:pt x="459" y="153"/>
                    <a:pt x="470" y="180"/>
                    <a:pt x="469" y="207"/>
                  </a:cubicBezTo>
                  <a:cubicBezTo>
                    <a:pt x="468" y="231"/>
                    <a:pt x="448" y="250"/>
                    <a:pt x="424" y="250"/>
                  </a:cubicBezTo>
                  <a:lnTo>
                    <a:pt x="63" y="250"/>
                  </a:lnTo>
                  <a:cubicBezTo>
                    <a:pt x="38" y="250"/>
                    <a:pt x="18" y="232"/>
                    <a:pt x="17" y="207"/>
                  </a:cubicBezTo>
                  <a:lnTo>
                    <a:pt x="18" y="207"/>
                  </a:lnTo>
                  <a:close/>
                  <a:moveTo>
                    <a:pt x="140" y="17"/>
                  </a:moveTo>
                  <a:lnTo>
                    <a:pt x="346" y="17"/>
                  </a:lnTo>
                  <a:cubicBezTo>
                    <a:pt x="380" y="17"/>
                    <a:pt x="409" y="42"/>
                    <a:pt x="414" y="75"/>
                  </a:cubicBezTo>
                  <a:lnTo>
                    <a:pt x="417" y="96"/>
                  </a:lnTo>
                  <a:cubicBezTo>
                    <a:pt x="408" y="103"/>
                    <a:pt x="397" y="109"/>
                    <a:pt x="386" y="111"/>
                  </a:cubicBezTo>
                  <a:cubicBezTo>
                    <a:pt x="376" y="45"/>
                    <a:pt x="281" y="47"/>
                    <a:pt x="273" y="113"/>
                  </a:cubicBezTo>
                  <a:lnTo>
                    <a:pt x="116" y="113"/>
                  </a:lnTo>
                  <a:cubicBezTo>
                    <a:pt x="99" y="113"/>
                    <a:pt x="83" y="107"/>
                    <a:pt x="69" y="97"/>
                  </a:cubicBezTo>
                  <a:lnTo>
                    <a:pt x="72" y="75"/>
                  </a:lnTo>
                  <a:lnTo>
                    <a:pt x="72" y="75"/>
                  </a:lnTo>
                  <a:cubicBezTo>
                    <a:pt x="77" y="42"/>
                    <a:pt x="106" y="17"/>
                    <a:pt x="140" y="17"/>
                  </a:cubicBezTo>
                  <a:close/>
                  <a:moveTo>
                    <a:pt x="369" y="113"/>
                  </a:moveTo>
                  <a:lnTo>
                    <a:pt x="289" y="113"/>
                  </a:lnTo>
                  <a:cubicBezTo>
                    <a:pt x="296" y="67"/>
                    <a:pt x="363" y="67"/>
                    <a:pt x="369" y="113"/>
                  </a:cubicBezTo>
                  <a:close/>
                  <a:moveTo>
                    <a:pt x="397" y="308"/>
                  </a:moveTo>
                  <a:lnTo>
                    <a:pt x="441" y="308"/>
                  </a:lnTo>
                  <a:cubicBezTo>
                    <a:pt x="451" y="308"/>
                    <a:pt x="461" y="304"/>
                    <a:pt x="469" y="298"/>
                  </a:cubicBezTo>
                  <a:lnTo>
                    <a:pt x="469" y="326"/>
                  </a:lnTo>
                  <a:lnTo>
                    <a:pt x="397" y="326"/>
                  </a:lnTo>
                  <a:lnTo>
                    <a:pt x="397" y="308"/>
                  </a:lnTo>
                  <a:close/>
                  <a:moveTo>
                    <a:pt x="441" y="291"/>
                  </a:moveTo>
                  <a:lnTo>
                    <a:pt x="316" y="291"/>
                  </a:lnTo>
                  <a:lnTo>
                    <a:pt x="316" y="267"/>
                  </a:lnTo>
                  <a:lnTo>
                    <a:pt x="424" y="267"/>
                  </a:lnTo>
                  <a:cubicBezTo>
                    <a:pt x="440" y="267"/>
                    <a:pt x="456" y="260"/>
                    <a:pt x="468" y="249"/>
                  </a:cubicBezTo>
                  <a:lnTo>
                    <a:pt x="468" y="269"/>
                  </a:lnTo>
                  <a:cubicBezTo>
                    <a:pt x="465" y="282"/>
                    <a:pt x="454" y="291"/>
                    <a:pt x="441" y="291"/>
                  </a:cubicBezTo>
                  <a:close/>
                  <a:moveTo>
                    <a:pt x="179" y="299"/>
                  </a:moveTo>
                  <a:lnTo>
                    <a:pt x="179" y="268"/>
                  </a:lnTo>
                  <a:lnTo>
                    <a:pt x="299" y="268"/>
                  </a:lnTo>
                  <a:lnTo>
                    <a:pt x="299" y="299"/>
                  </a:lnTo>
                  <a:lnTo>
                    <a:pt x="179" y="2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Freeform 25"/>
            <p:cNvSpPr/>
            <p:nvPr/>
          </p:nvSpPr>
          <p:spPr bwMode="auto">
            <a:xfrm>
              <a:off x="1181101" y="3101976"/>
              <a:ext cx="30162" cy="31750"/>
            </a:xfrm>
            <a:custGeom>
              <a:avLst/>
              <a:gdLst>
                <a:gd name="T0" fmla="*/ 8 w 40"/>
                <a:gd name="T1" fmla="*/ 41 h 41"/>
                <a:gd name="T2" fmla="*/ 14 w 40"/>
                <a:gd name="T3" fmla="*/ 39 h 41"/>
                <a:gd name="T4" fmla="*/ 38 w 40"/>
                <a:gd name="T5" fmla="*/ 15 h 41"/>
                <a:gd name="T6" fmla="*/ 40 w 40"/>
                <a:gd name="T7" fmla="*/ 9 h 41"/>
                <a:gd name="T8" fmla="*/ 38 w 40"/>
                <a:gd name="T9" fmla="*/ 3 h 41"/>
                <a:gd name="T10" fmla="*/ 26 w 40"/>
                <a:gd name="T11" fmla="*/ 3 h 41"/>
                <a:gd name="T12" fmla="*/ 2 w 40"/>
                <a:gd name="T13" fmla="*/ 27 h 41"/>
                <a:gd name="T14" fmla="*/ 0 w 40"/>
                <a:gd name="T15" fmla="*/ 33 h 41"/>
                <a:gd name="T16" fmla="*/ 2 w 40"/>
                <a:gd name="T17" fmla="*/ 39 h 41"/>
                <a:gd name="T18" fmla="*/ 8 w 40"/>
                <a:gd name="T1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1" fill="norm" stroke="1" extrusionOk="0">
                  <a:moveTo>
                    <a:pt x="8" y="41"/>
                  </a:moveTo>
                  <a:cubicBezTo>
                    <a:pt x="10" y="41"/>
                    <a:pt x="12" y="40"/>
                    <a:pt x="14" y="39"/>
                  </a:cubicBezTo>
                  <a:lnTo>
                    <a:pt x="38" y="15"/>
                  </a:lnTo>
                  <a:cubicBezTo>
                    <a:pt x="39" y="13"/>
                    <a:pt x="40" y="11"/>
                    <a:pt x="40" y="9"/>
                  </a:cubicBezTo>
                  <a:cubicBezTo>
                    <a:pt x="40" y="6"/>
                    <a:pt x="39" y="4"/>
                    <a:pt x="38" y="3"/>
                  </a:cubicBezTo>
                  <a:cubicBezTo>
                    <a:pt x="35" y="0"/>
                    <a:pt x="29" y="0"/>
                    <a:pt x="26" y="3"/>
                  </a:cubicBezTo>
                  <a:lnTo>
                    <a:pt x="2" y="27"/>
                  </a:lnTo>
                  <a:cubicBezTo>
                    <a:pt x="1" y="29"/>
                    <a:pt x="0" y="31"/>
                    <a:pt x="0" y="33"/>
                  </a:cubicBezTo>
                  <a:cubicBezTo>
                    <a:pt x="0" y="35"/>
                    <a:pt x="1" y="37"/>
                    <a:pt x="2" y="39"/>
                  </a:cubicBezTo>
                  <a:cubicBezTo>
                    <a:pt x="4" y="40"/>
                    <a:pt x="6" y="41"/>
                    <a:pt x="8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Freeform 26"/>
            <p:cNvSpPr>
              <a:spLocks noEditPoints="1"/>
            </p:cNvSpPr>
            <p:nvPr/>
          </p:nvSpPr>
          <p:spPr bwMode="auto">
            <a:xfrm>
              <a:off x="1381126" y="3216276"/>
              <a:ext cx="77788" cy="46038"/>
            </a:xfrm>
            <a:custGeom>
              <a:avLst/>
              <a:gdLst>
                <a:gd name="T0" fmla="*/ 102 w 102"/>
                <a:gd name="T1" fmla="*/ 30 h 61"/>
                <a:gd name="T2" fmla="*/ 102 w 102"/>
                <a:gd name="T3" fmla="*/ 14 h 61"/>
                <a:gd name="T4" fmla="*/ 93 w 102"/>
                <a:gd name="T5" fmla="*/ 6 h 61"/>
                <a:gd name="T6" fmla="*/ 29 w 102"/>
                <a:gd name="T7" fmla="*/ 6 h 61"/>
                <a:gd name="T8" fmla="*/ 29 w 102"/>
                <a:gd name="T9" fmla="*/ 55 h 61"/>
                <a:gd name="T10" fmla="*/ 78 w 102"/>
                <a:gd name="T11" fmla="*/ 55 h 61"/>
                <a:gd name="T12" fmla="*/ 102 w 102"/>
                <a:gd name="T13" fmla="*/ 30 h 61"/>
                <a:gd name="T14" fmla="*/ 29 w 102"/>
                <a:gd name="T15" fmla="*/ 23 h 61"/>
                <a:gd name="T16" fmla="*/ 85 w 102"/>
                <a:gd name="T17" fmla="*/ 23 h 61"/>
                <a:gd name="T18" fmla="*/ 85 w 102"/>
                <a:gd name="T19" fmla="*/ 30 h 61"/>
                <a:gd name="T20" fmla="*/ 77 w 102"/>
                <a:gd name="T21" fmla="*/ 38 h 61"/>
                <a:gd name="T22" fmla="*/ 29 w 102"/>
                <a:gd name="T23" fmla="*/ 38 h 61"/>
                <a:gd name="T24" fmla="*/ 29 w 102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61" fill="norm" stroke="1" extrusionOk="0">
                  <a:moveTo>
                    <a:pt x="102" y="30"/>
                  </a:moveTo>
                  <a:lnTo>
                    <a:pt x="102" y="14"/>
                  </a:lnTo>
                  <a:cubicBezTo>
                    <a:pt x="102" y="10"/>
                    <a:pt x="98" y="6"/>
                    <a:pt x="93" y="6"/>
                  </a:cubicBezTo>
                  <a:lnTo>
                    <a:pt x="29" y="6"/>
                  </a:lnTo>
                  <a:cubicBezTo>
                    <a:pt x="0" y="0"/>
                    <a:pt x="0" y="61"/>
                    <a:pt x="29" y="55"/>
                  </a:cubicBezTo>
                  <a:lnTo>
                    <a:pt x="78" y="55"/>
                  </a:lnTo>
                  <a:cubicBezTo>
                    <a:pt x="91" y="54"/>
                    <a:pt x="101" y="44"/>
                    <a:pt x="102" y="30"/>
                  </a:cubicBezTo>
                  <a:close/>
                  <a:moveTo>
                    <a:pt x="29" y="23"/>
                  </a:moveTo>
                  <a:lnTo>
                    <a:pt x="85" y="23"/>
                  </a:lnTo>
                  <a:lnTo>
                    <a:pt x="85" y="30"/>
                  </a:lnTo>
                  <a:cubicBezTo>
                    <a:pt x="85" y="35"/>
                    <a:pt x="81" y="38"/>
                    <a:pt x="77" y="38"/>
                  </a:cubicBezTo>
                  <a:lnTo>
                    <a:pt x="29" y="38"/>
                  </a:lnTo>
                  <a:cubicBezTo>
                    <a:pt x="19" y="37"/>
                    <a:pt x="19" y="24"/>
                    <a:pt x="29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Freeform 27"/>
            <p:cNvSpPr/>
            <p:nvPr/>
          </p:nvSpPr>
          <p:spPr bwMode="auto">
            <a:xfrm>
              <a:off x="1184276" y="3095626"/>
              <a:ext cx="58738" cy="60325"/>
            </a:xfrm>
            <a:custGeom>
              <a:avLst/>
              <a:gdLst>
                <a:gd name="T0" fmla="*/ 3 w 78"/>
                <a:gd name="T1" fmla="*/ 76 h 79"/>
                <a:gd name="T2" fmla="*/ 9 w 78"/>
                <a:gd name="T3" fmla="*/ 78 h 79"/>
                <a:gd name="T4" fmla="*/ 9 w 78"/>
                <a:gd name="T5" fmla="*/ 78 h 79"/>
                <a:gd name="T6" fmla="*/ 15 w 78"/>
                <a:gd name="T7" fmla="*/ 76 h 79"/>
                <a:gd name="T8" fmla="*/ 75 w 78"/>
                <a:gd name="T9" fmla="*/ 16 h 79"/>
                <a:gd name="T10" fmla="*/ 78 w 78"/>
                <a:gd name="T11" fmla="*/ 10 h 79"/>
                <a:gd name="T12" fmla="*/ 75 w 78"/>
                <a:gd name="T13" fmla="*/ 4 h 79"/>
                <a:gd name="T14" fmla="*/ 64 w 78"/>
                <a:gd name="T15" fmla="*/ 4 h 79"/>
                <a:gd name="T16" fmla="*/ 3 w 78"/>
                <a:gd name="T17" fmla="*/ 65 h 79"/>
                <a:gd name="T18" fmla="*/ 3 w 78"/>
                <a:gd name="T19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9" fill="norm" stroke="1" extrusionOk="0">
                  <a:moveTo>
                    <a:pt x="3" y="76"/>
                  </a:moveTo>
                  <a:cubicBezTo>
                    <a:pt x="4" y="78"/>
                    <a:pt x="7" y="79"/>
                    <a:pt x="9" y="78"/>
                  </a:cubicBezTo>
                  <a:lnTo>
                    <a:pt x="9" y="78"/>
                  </a:lnTo>
                  <a:cubicBezTo>
                    <a:pt x="11" y="79"/>
                    <a:pt x="13" y="78"/>
                    <a:pt x="15" y="76"/>
                  </a:cubicBezTo>
                  <a:lnTo>
                    <a:pt x="75" y="16"/>
                  </a:lnTo>
                  <a:cubicBezTo>
                    <a:pt x="77" y="14"/>
                    <a:pt x="78" y="12"/>
                    <a:pt x="78" y="10"/>
                  </a:cubicBezTo>
                  <a:cubicBezTo>
                    <a:pt x="78" y="7"/>
                    <a:pt x="77" y="5"/>
                    <a:pt x="75" y="4"/>
                  </a:cubicBezTo>
                  <a:cubicBezTo>
                    <a:pt x="72" y="0"/>
                    <a:pt x="67" y="0"/>
                    <a:pt x="64" y="4"/>
                  </a:cubicBezTo>
                  <a:lnTo>
                    <a:pt x="3" y="65"/>
                  </a:lnTo>
                  <a:cubicBezTo>
                    <a:pt x="0" y="68"/>
                    <a:pt x="0" y="73"/>
                    <a:pt x="3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Freeform 28"/>
            <p:cNvSpPr>
              <a:spLocks noEditPoints="1"/>
            </p:cNvSpPr>
            <p:nvPr/>
          </p:nvSpPr>
          <p:spPr bwMode="auto">
            <a:xfrm>
              <a:off x="1206501" y="3214688"/>
              <a:ext cx="171450" cy="42863"/>
            </a:xfrm>
            <a:custGeom>
              <a:avLst/>
              <a:gdLst>
                <a:gd name="T0" fmla="*/ 189 w 225"/>
                <a:gd name="T1" fmla="*/ 0 h 57"/>
                <a:gd name="T2" fmla="*/ 35 w 225"/>
                <a:gd name="T3" fmla="*/ 0 h 57"/>
                <a:gd name="T4" fmla="*/ 35 w 225"/>
                <a:gd name="T5" fmla="*/ 57 h 57"/>
                <a:gd name="T6" fmla="*/ 189 w 225"/>
                <a:gd name="T7" fmla="*/ 57 h 57"/>
                <a:gd name="T8" fmla="*/ 189 w 225"/>
                <a:gd name="T9" fmla="*/ 0 h 57"/>
                <a:gd name="T10" fmla="*/ 189 w 225"/>
                <a:gd name="T11" fmla="*/ 40 h 57"/>
                <a:gd name="T12" fmla="*/ 169 w 225"/>
                <a:gd name="T13" fmla="*/ 40 h 57"/>
                <a:gd name="T14" fmla="*/ 169 w 225"/>
                <a:gd name="T15" fmla="*/ 17 h 57"/>
                <a:gd name="T16" fmla="*/ 189 w 225"/>
                <a:gd name="T17" fmla="*/ 17 h 57"/>
                <a:gd name="T18" fmla="*/ 189 w 225"/>
                <a:gd name="T19" fmla="*/ 40 h 57"/>
                <a:gd name="T20" fmla="*/ 152 w 225"/>
                <a:gd name="T21" fmla="*/ 17 h 57"/>
                <a:gd name="T22" fmla="*/ 152 w 225"/>
                <a:gd name="T23" fmla="*/ 40 h 57"/>
                <a:gd name="T24" fmla="*/ 120 w 225"/>
                <a:gd name="T25" fmla="*/ 40 h 57"/>
                <a:gd name="T26" fmla="*/ 120 w 225"/>
                <a:gd name="T27" fmla="*/ 17 h 57"/>
                <a:gd name="T28" fmla="*/ 152 w 225"/>
                <a:gd name="T29" fmla="*/ 17 h 57"/>
                <a:gd name="T30" fmla="*/ 104 w 225"/>
                <a:gd name="T31" fmla="*/ 17 h 57"/>
                <a:gd name="T32" fmla="*/ 104 w 225"/>
                <a:gd name="T33" fmla="*/ 40 h 57"/>
                <a:gd name="T34" fmla="*/ 72 w 225"/>
                <a:gd name="T35" fmla="*/ 40 h 57"/>
                <a:gd name="T36" fmla="*/ 72 w 225"/>
                <a:gd name="T37" fmla="*/ 17 h 57"/>
                <a:gd name="T38" fmla="*/ 104 w 225"/>
                <a:gd name="T39" fmla="*/ 17 h 57"/>
                <a:gd name="T40" fmla="*/ 35 w 225"/>
                <a:gd name="T41" fmla="*/ 17 h 57"/>
                <a:gd name="T42" fmla="*/ 55 w 225"/>
                <a:gd name="T43" fmla="*/ 17 h 57"/>
                <a:gd name="T44" fmla="*/ 55 w 225"/>
                <a:gd name="T45" fmla="*/ 40 h 57"/>
                <a:gd name="T46" fmla="*/ 35 w 225"/>
                <a:gd name="T47" fmla="*/ 40 h 57"/>
                <a:gd name="T48" fmla="*/ 35 w 225"/>
                <a:gd name="T4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5" h="57" fill="norm" stroke="1" extrusionOk="0">
                  <a:moveTo>
                    <a:pt x="189" y="0"/>
                  </a:moveTo>
                  <a:lnTo>
                    <a:pt x="35" y="0"/>
                  </a:lnTo>
                  <a:cubicBezTo>
                    <a:pt x="0" y="2"/>
                    <a:pt x="0" y="55"/>
                    <a:pt x="35" y="57"/>
                  </a:cubicBezTo>
                  <a:lnTo>
                    <a:pt x="189" y="57"/>
                  </a:lnTo>
                  <a:cubicBezTo>
                    <a:pt x="225" y="55"/>
                    <a:pt x="225" y="2"/>
                    <a:pt x="189" y="0"/>
                  </a:cubicBezTo>
                  <a:close/>
                  <a:moveTo>
                    <a:pt x="189" y="40"/>
                  </a:moveTo>
                  <a:lnTo>
                    <a:pt x="169" y="40"/>
                  </a:lnTo>
                  <a:lnTo>
                    <a:pt x="169" y="17"/>
                  </a:lnTo>
                  <a:lnTo>
                    <a:pt x="189" y="17"/>
                  </a:lnTo>
                  <a:cubicBezTo>
                    <a:pt x="205" y="17"/>
                    <a:pt x="205" y="40"/>
                    <a:pt x="189" y="40"/>
                  </a:cubicBezTo>
                  <a:close/>
                  <a:moveTo>
                    <a:pt x="152" y="17"/>
                  </a:moveTo>
                  <a:lnTo>
                    <a:pt x="152" y="40"/>
                  </a:lnTo>
                  <a:lnTo>
                    <a:pt x="120" y="40"/>
                  </a:lnTo>
                  <a:lnTo>
                    <a:pt x="120" y="17"/>
                  </a:lnTo>
                  <a:lnTo>
                    <a:pt x="152" y="17"/>
                  </a:lnTo>
                  <a:close/>
                  <a:moveTo>
                    <a:pt x="104" y="17"/>
                  </a:moveTo>
                  <a:lnTo>
                    <a:pt x="104" y="40"/>
                  </a:lnTo>
                  <a:lnTo>
                    <a:pt x="72" y="40"/>
                  </a:lnTo>
                  <a:lnTo>
                    <a:pt x="72" y="17"/>
                  </a:lnTo>
                  <a:lnTo>
                    <a:pt x="104" y="17"/>
                  </a:lnTo>
                  <a:close/>
                  <a:moveTo>
                    <a:pt x="35" y="17"/>
                  </a:moveTo>
                  <a:lnTo>
                    <a:pt x="55" y="17"/>
                  </a:lnTo>
                  <a:lnTo>
                    <a:pt x="55" y="40"/>
                  </a:lnTo>
                  <a:lnTo>
                    <a:pt x="35" y="40"/>
                  </a:lnTo>
                  <a:cubicBezTo>
                    <a:pt x="24" y="36"/>
                    <a:pt x="24" y="20"/>
                    <a:pt x="35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7" name="Группа 206"/>
          <p:cNvGrpSpPr/>
          <p:nvPr userDrawn="1"/>
        </p:nvGrpSpPr>
        <p:grpSpPr bwMode="auto">
          <a:xfrm>
            <a:off x="367882" y="5500915"/>
            <a:ext cx="581861" cy="554282"/>
            <a:chOff x="1893888" y="3449638"/>
            <a:chExt cx="334962" cy="319087"/>
          </a:xfrm>
          <a:solidFill>
            <a:schemeClr val="tx1"/>
          </a:solidFill>
        </p:grpSpPr>
        <p:sp>
          <p:nvSpPr>
            <p:cNvPr id="208" name="Freeform 123"/>
            <p:cNvSpPr>
              <a:spLocks noEditPoints="1"/>
            </p:cNvSpPr>
            <p:nvPr/>
          </p:nvSpPr>
          <p:spPr bwMode="auto">
            <a:xfrm>
              <a:off x="1927225" y="3449638"/>
              <a:ext cx="68262" cy="73025"/>
            </a:xfrm>
            <a:custGeom>
              <a:avLst/>
              <a:gdLst>
                <a:gd name="T0" fmla="*/ 38 w 90"/>
                <a:gd name="T1" fmla="*/ 97 h 97"/>
                <a:gd name="T2" fmla="*/ 52 w 90"/>
                <a:gd name="T3" fmla="*/ 97 h 97"/>
                <a:gd name="T4" fmla="*/ 90 w 90"/>
                <a:gd name="T5" fmla="*/ 59 h 97"/>
                <a:gd name="T6" fmla="*/ 90 w 90"/>
                <a:gd name="T7" fmla="*/ 39 h 97"/>
                <a:gd name="T8" fmla="*/ 52 w 90"/>
                <a:gd name="T9" fmla="*/ 1 h 97"/>
                <a:gd name="T10" fmla="*/ 38 w 90"/>
                <a:gd name="T11" fmla="*/ 1 h 97"/>
                <a:gd name="T12" fmla="*/ 0 w 90"/>
                <a:gd name="T13" fmla="*/ 39 h 97"/>
                <a:gd name="T14" fmla="*/ 0 w 90"/>
                <a:gd name="T15" fmla="*/ 60 h 97"/>
                <a:gd name="T16" fmla="*/ 38 w 90"/>
                <a:gd name="T17" fmla="*/ 97 h 97"/>
                <a:gd name="T18" fmla="*/ 16 w 90"/>
                <a:gd name="T19" fmla="*/ 39 h 97"/>
                <a:gd name="T20" fmla="*/ 38 w 90"/>
                <a:gd name="T21" fmla="*/ 17 h 97"/>
                <a:gd name="T22" fmla="*/ 52 w 90"/>
                <a:gd name="T23" fmla="*/ 17 h 97"/>
                <a:gd name="T24" fmla="*/ 74 w 90"/>
                <a:gd name="T25" fmla="*/ 39 h 97"/>
                <a:gd name="T26" fmla="*/ 74 w 90"/>
                <a:gd name="T27" fmla="*/ 60 h 97"/>
                <a:gd name="T28" fmla="*/ 52 w 90"/>
                <a:gd name="T29" fmla="*/ 81 h 97"/>
                <a:gd name="T30" fmla="*/ 38 w 90"/>
                <a:gd name="T31" fmla="*/ 81 h 97"/>
                <a:gd name="T32" fmla="*/ 16 w 90"/>
                <a:gd name="T33" fmla="*/ 60 h 97"/>
                <a:gd name="T34" fmla="*/ 16 w 90"/>
                <a:gd name="T3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97" fill="norm" stroke="1" extrusionOk="0">
                  <a:moveTo>
                    <a:pt x="38" y="97"/>
                  </a:moveTo>
                  <a:lnTo>
                    <a:pt x="52" y="97"/>
                  </a:lnTo>
                  <a:cubicBezTo>
                    <a:pt x="73" y="97"/>
                    <a:pt x="90" y="80"/>
                    <a:pt x="90" y="59"/>
                  </a:cubicBezTo>
                  <a:lnTo>
                    <a:pt x="90" y="39"/>
                  </a:lnTo>
                  <a:cubicBezTo>
                    <a:pt x="90" y="18"/>
                    <a:pt x="73" y="1"/>
                    <a:pt x="52" y="1"/>
                  </a:cubicBezTo>
                  <a:lnTo>
                    <a:pt x="38" y="1"/>
                  </a:lnTo>
                  <a:cubicBezTo>
                    <a:pt x="17" y="0"/>
                    <a:pt x="0" y="18"/>
                    <a:pt x="0" y="39"/>
                  </a:cubicBezTo>
                  <a:lnTo>
                    <a:pt x="0" y="60"/>
                  </a:lnTo>
                  <a:cubicBezTo>
                    <a:pt x="0" y="81"/>
                    <a:pt x="17" y="97"/>
                    <a:pt x="38" y="97"/>
                  </a:cubicBezTo>
                  <a:close/>
                  <a:moveTo>
                    <a:pt x="16" y="39"/>
                  </a:moveTo>
                  <a:cubicBezTo>
                    <a:pt x="16" y="27"/>
                    <a:pt x="26" y="17"/>
                    <a:pt x="38" y="17"/>
                  </a:cubicBezTo>
                  <a:lnTo>
                    <a:pt x="52" y="17"/>
                  </a:lnTo>
                  <a:cubicBezTo>
                    <a:pt x="64" y="17"/>
                    <a:pt x="74" y="27"/>
                    <a:pt x="74" y="39"/>
                  </a:cubicBezTo>
                  <a:lnTo>
                    <a:pt x="74" y="60"/>
                  </a:lnTo>
                  <a:cubicBezTo>
                    <a:pt x="74" y="72"/>
                    <a:pt x="64" y="81"/>
                    <a:pt x="52" y="81"/>
                  </a:cubicBezTo>
                  <a:lnTo>
                    <a:pt x="38" y="81"/>
                  </a:lnTo>
                  <a:cubicBezTo>
                    <a:pt x="26" y="81"/>
                    <a:pt x="16" y="72"/>
                    <a:pt x="16" y="60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Freeform 124"/>
            <p:cNvSpPr>
              <a:spLocks noEditPoints="1"/>
            </p:cNvSpPr>
            <p:nvPr/>
          </p:nvSpPr>
          <p:spPr bwMode="auto">
            <a:xfrm>
              <a:off x="2027238" y="3449638"/>
              <a:ext cx="68262" cy="73025"/>
            </a:xfrm>
            <a:custGeom>
              <a:avLst/>
              <a:gdLst>
                <a:gd name="T0" fmla="*/ 39 w 91"/>
                <a:gd name="T1" fmla="*/ 97 h 97"/>
                <a:gd name="T2" fmla="*/ 53 w 91"/>
                <a:gd name="T3" fmla="*/ 97 h 97"/>
                <a:gd name="T4" fmla="*/ 91 w 91"/>
                <a:gd name="T5" fmla="*/ 59 h 97"/>
                <a:gd name="T6" fmla="*/ 91 w 91"/>
                <a:gd name="T7" fmla="*/ 39 h 97"/>
                <a:gd name="T8" fmla="*/ 53 w 91"/>
                <a:gd name="T9" fmla="*/ 1 h 97"/>
                <a:gd name="T10" fmla="*/ 39 w 91"/>
                <a:gd name="T11" fmla="*/ 1 h 97"/>
                <a:gd name="T12" fmla="*/ 1 w 91"/>
                <a:gd name="T13" fmla="*/ 39 h 97"/>
                <a:gd name="T14" fmla="*/ 1 w 91"/>
                <a:gd name="T15" fmla="*/ 60 h 97"/>
                <a:gd name="T16" fmla="*/ 39 w 91"/>
                <a:gd name="T17" fmla="*/ 97 h 97"/>
                <a:gd name="T18" fmla="*/ 17 w 91"/>
                <a:gd name="T19" fmla="*/ 39 h 97"/>
                <a:gd name="T20" fmla="*/ 39 w 91"/>
                <a:gd name="T21" fmla="*/ 17 h 97"/>
                <a:gd name="T22" fmla="*/ 53 w 91"/>
                <a:gd name="T23" fmla="*/ 17 h 97"/>
                <a:gd name="T24" fmla="*/ 74 w 91"/>
                <a:gd name="T25" fmla="*/ 39 h 97"/>
                <a:gd name="T26" fmla="*/ 74 w 91"/>
                <a:gd name="T27" fmla="*/ 60 h 97"/>
                <a:gd name="T28" fmla="*/ 53 w 91"/>
                <a:gd name="T29" fmla="*/ 81 h 97"/>
                <a:gd name="T30" fmla="*/ 39 w 91"/>
                <a:gd name="T31" fmla="*/ 81 h 97"/>
                <a:gd name="T32" fmla="*/ 17 w 91"/>
                <a:gd name="T33" fmla="*/ 60 h 97"/>
                <a:gd name="T34" fmla="*/ 17 w 91"/>
                <a:gd name="T3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 fill="norm" stroke="1" extrusionOk="0">
                  <a:moveTo>
                    <a:pt x="39" y="97"/>
                  </a:moveTo>
                  <a:lnTo>
                    <a:pt x="53" y="97"/>
                  </a:lnTo>
                  <a:cubicBezTo>
                    <a:pt x="74" y="97"/>
                    <a:pt x="91" y="80"/>
                    <a:pt x="91" y="59"/>
                  </a:cubicBezTo>
                  <a:lnTo>
                    <a:pt x="91" y="39"/>
                  </a:lnTo>
                  <a:cubicBezTo>
                    <a:pt x="91" y="18"/>
                    <a:pt x="74" y="0"/>
                    <a:pt x="53" y="1"/>
                  </a:cubicBezTo>
                  <a:lnTo>
                    <a:pt x="39" y="1"/>
                  </a:lnTo>
                  <a:cubicBezTo>
                    <a:pt x="18" y="0"/>
                    <a:pt x="0" y="18"/>
                    <a:pt x="1" y="39"/>
                  </a:cubicBezTo>
                  <a:lnTo>
                    <a:pt x="1" y="60"/>
                  </a:lnTo>
                  <a:cubicBezTo>
                    <a:pt x="1" y="81"/>
                    <a:pt x="18" y="97"/>
                    <a:pt x="39" y="97"/>
                  </a:cubicBezTo>
                  <a:close/>
                  <a:moveTo>
                    <a:pt x="17" y="39"/>
                  </a:moveTo>
                  <a:cubicBezTo>
                    <a:pt x="16" y="26"/>
                    <a:pt x="26" y="16"/>
                    <a:pt x="39" y="17"/>
                  </a:cubicBezTo>
                  <a:lnTo>
                    <a:pt x="53" y="17"/>
                  </a:lnTo>
                  <a:cubicBezTo>
                    <a:pt x="65" y="17"/>
                    <a:pt x="74" y="27"/>
                    <a:pt x="74" y="39"/>
                  </a:cubicBezTo>
                  <a:lnTo>
                    <a:pt x="74" y="60"/>
                  </a:lnTo>
                  <a:cubicBezTo>
                    <a:pt x="74" y="72"/>
                    <a:pt x="64" y="81"/>
                    <a:pt x="53" y="81"/>
                  </a:cubicBezTo>
                  <a:lnTo>
                    <a:pt x="39" y="81"/>
                  </a:lnTo>
                  <a:cubicBezTo>
                    <a:pt x="27" y="81"/>
                    <a:pt x="17" y="72"/>
                    <a:pt x="17" y="60"/>
                  </a:cubicBezTo>
                  <a:lnTo>
                    <a:pt x="17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Freeform 125"/>
            <p:cNvSpPr>
              <a:spLocks noEditPoints="1"/>
            </p:cNvSpPr>
            <p:nvPr/>
          </p:nvSpPr>
          <p:spPr bwMode="auto">
            <a:xfrm>
              <a:off x="2127250" y="3449638"/>
              <a:ext cx="68262" cy="73025"/>
            </a:xfrm>
            <a:custGeom>
              <a:avLst/>
              <a:gdLst>
                <a:gd name="T0" fmla="*/ 38 w 91"/>
                <a:gd name="T1" fmla="*/ 97 h 97"/>
                <a:gd name="T2" fmla="*/ 53 w 91"/>
                <a:gd name="T3" fmla="*/ 97 h 97"/>
                <a:gd name="T4" fmla="*/ 90 w 91"/>
                <a:gd name="T5" fmla="*/ 59 h 97"/>
                <a:gd name="T6" fmla="*/ 90 w 91"/>
                <a:gd name="T7" fmla="*/ 39 h 97"/>
                <a:gd name="T8" fmla="*/ 53 w 91"/>
                <a:gd name="T9" fmla="*/ 1 h 97"/>
                <a:gd name="T10" fmla="*/ 38 w 91"/>
                <a:gd name="T11" fmla="*/ 1 h 97"/>
                <a:gd name="T12" fmla="*/ 1 w 91"/>
                <a:gd name="T13" fmla="*/ 39 h 97"/>
                <a:gd name="T14" fmla="*/ 1 w 91"/>
                <a:gd name="T15" fmla="*/ 60 h 97"/>
                <a:gd name="T16" fmla="*/ 38 w 91"/>
                <a:gd name="T17" fmla="*/ 97 h 97"/>
                <a:gd name="T18" fmla="*/ 17 w 91"/>
                <a:gd name="T19" fmla="*/ 39 h 97"/>
                <a:gd name="T20" fmla="*/ 38 w 91"/>
                <a:gd name="T21" fmla="*/ 17 h 97"/>
                <a:gd name="T22" fmla="*/ 53 w 91"/>
                <a:gd name="T23" fmla="*/ 17 h 97"/>
                <a:gd name="T24" fmla="*/ 74 w 91"/>
                <a:gd name="T25" fmla="*/ 39 h 97"/>
                <a:gd name="T26" fmla="*/ 74 w 91"/>
                <a:gd name="T27" fmla="*/ 60 h 97"/>
                <a:gd name="T28" fmla="*/ 53 w 91"/>
                <a:gd name="T29" fmla="*/ 81 h 97"/>
                <a:gd name="T30" fmla="*/ 38 w 91"/>
                <a:gd name="T31" fmla="*/ 81 h 97"/>
                <a:gd name="T32" fmla="*/ 17 w 91"/>
                <a:gd name="T33" fmla="*/ 60 h 97"/>
                <a:gd name="T34" fmla="*/ 17 w 91"/>
                <a:gd name="T3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 fill="norm" stroke="1" extrusionOk="0">
                  <a:moveTo>
                    <a:pt x="38" y="97"/>
                  </a:moveTo>
                  <a:lnTo>
                    <a:pt x="53" y="97"/>
                  </a:lnTo>
                  <a:cubicBezTo>
                    <a:pt x="74" y="97"/>
                    <a:pt x="91" y="80"/>
                    <a:pt x="90" y="59"/>
                  </a:cubicBezTo>
                  <a:lnTo>
                    <a:pt x="90" y="39"/>
                  </a:lnTo>
                  <a:cubicBezTo>
                    <a:pt x="91" y="18"/>
                    <a:pt x="74" y="0"/>
                    <a:pt x="53" y="1"/>
                  </a:cubicBezTo>
                  <a:lnTo>
                    <a:pt x="38" y="1"/>
                  </a:lnTo>
                  <a:cubicBezTo>
                    <a:pt x="17" y="0"/>
                    <a:pt x="0" y="18"/>
                    <a:pt x="1" y="39"/>
                  </a:cubicBezTo>
                  <a:lnTo>
                    <a:pt x="1" y="60"/>
                  </a:lnTo>
                  <a:cubicBezTo>
                    <a:pt x="0" y="81"/>
                    <a:pt x="17" y="97"/>
                    <a:pt x="38" y="97"/>
                  </a:cubicBezTo>
                  <a:close/>
                  <a:moveTo>
                    <a:pt x="17" y="39"/>
                  </a:moveTo>
                  <a:cubicBezTo>
                    <a:pt x="17" y="27"/>
                    <a:pt x="26" y="17"/>
                    <a:pt x="38" y="17"/>
                  </a:cubicBezTo>
                  <a:lnTo>
                    <a:pt x="53" y="17"/>
                  </a:lnTo>
                  <a:cubicBezTo>
                    <a:pt x="64" y="17"/>
                    <a:pt x="74" y="27"/>
                    <a:pt x="74" y="39"/>
                  </a:cubicBezTo>
                  <a:lnTo>
                    <a:pt x="74" y="60"/>
                  </a:lnTo>
                  <a:cubicBezTo>
                    <a:pt x="74" y="72"/>
                    <a:pt x="64" y="81"/>
                    <a:pt x="53" y="81"/>
                  </a:cubicBezTo>
                  <a:lnTo>
                    <a:pt x="38" y="81"/>
                  </a:lnTo>
                  <a:cubicBezTo>
                    <a:pt x="26" y="81"/>
                    <a:pt x="17" y="72"/>
                    <a:pt x="17" y="60"/>
                  </a:cubicBezTo>
                  <a:lnTo>
                    <a:pt x="17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Rectangle 126"/>
            <p:cNvSpPr>
              <a:spLocks noChangeArrowheads="1"/>
            </p:cNvSpPr>
            <p:nvPr/>
          </p:nvSpPr>
          <p:spPr bwMode="auto">
            <a:xfrm>
              <a:off x="2055813" y="3617913"/>
              <a:ext cx="11112" cy="111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Rectangle 127"/>
            <p:cNvSpPr>
              <a:spLocks noChangeArrowheads="1"/>
            </p:cNvSpPr>
            <p:nvPr/>
          </p:nvSpPr>
          <p:spPr bwMode="auto">
            <a:xfrm>
              <a:off x="2055813" y="3594100"/>
              <a:ext cx="11112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Rectangle 128"/>
            <p:cNvSpPr>
              <a:spLocks noChangeArrowheads="1"/>
            </p:cNvSpPr>
            <p:nvPr/>
          </p:nvSpPr>
          <p:spPr bwMode="auto">
            <a:xfrm>
              <a:off x="2155825" y="3617913"/>
              <a:ext cx="11112" cy="111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Freeform 129"/>
            <p:cNvSpPr>
              <a:spLocks noEditPoints="1"/>
            </p:cNvSpPr>
            <p:nvPr/>
          </p:nvSpPr>
          <p:spPr bwMode="auto">
            <a:xfrm>
              <a:off x="1893888" y="3527425"/>
              <a:ext cx="334962" cy="241300"/>
            </a:xfrm>
            <a:custGeom>
              <a:avLst/>
              <a:gdLst>
                <a:gd name="T0" fmla="*/ 52 w 438"/>
                <a:gd name="T1" fmla="*/ 0 h 315"/>
                <a:gd name="T2" fmla="*/ 0 w 438"/>
                <a:gd name="T3" fmla="*/ 154 h 315"/>
                <a:gd name="T4" fmla="*/ 36 w 438"/>
                <a:gd name="T5" fmla="*/ 315 h 315"/>
                <a:gd name="T6" fmla="*/ 139 w 438"/>
                <a:gd name="T7" fmla="*/ 185 h 315"/>
                <a:gd name="T8" fmla="*/ 160 w 438"/>
                <a:gd name="T9" fmla="*/ 315 h 315"/>
                <a:gd name="T10" fmla="*/ 278 w 438"/>
                <a:gd name="T11" fmla="*/ 179 h 315"/>
                <a:gd name="T12" fmla="*/ 298 w 438"/>
                <a:gd name="T13" fmla="*/ 315 h 315"/>
                <a:gd name="T14" fmla="*/ 401 w 438"/>
                <a:gd name="T15" fmla="*/ 185 h 315"/>
                <a:gd name="T16" fmla="*/ 438 w 438"/>
                <a:gd name="T17" fmla="*/ 52 h 315"/>
                <a:gd name="T18" fmla="*/ 100 w 438"/>
                <a:gd name="T19" fmla="*/ 16 h 315"/>
                <a:gd name="T20" fmla="*/ 75 w 438"/>
                <a:gd name="T21" fmla="*/ 16 h 315"/>
                <a:gd name="T22" fmla="*/ 36 w 438"/>
                <a:gd name="T23" fmla="*/ 169 h 315"/>
                <a:gd name="T24" fmla="*/ 36 w 438"/>
                <a:gd name="T25" fmla="*/ 155 h 315"/>
                <a:gd name="T26" fmla="*/ 140 w 438"/>
                <a:gd name="T27" fmla="*/ 169 h 315"/>
                <a:gd name="T28" fmla="*/ 160 w 438"/>
                <a:gd name="T29" fmla="*/ 155 h 315"/>
                <a:gd name="T30" fmla="*/ 160 w 438"/>
                <a:gd name="T31" fmla="*/ 139 h 315"/>
                <a:gd name="T32" fmla="*/ 140 w 438"/>
                <a:gd name="T33" fmla="*/ 58 h 315"/>
                <a:gd name="T34" fmla="*/ 124 w 438"/>
                <a:gd name="T35" fmla="*/ 299 h 315"/>
                <a:gd name="T36" fmla="*/ 96 w 438"/>
                <a:gd name="T37" fmla="*/ 161 h 315"/>
                <a:gd name="T38" fmla="*/ 80 w 438"/>
                <a:gd name="T39" fmla="*/ 299 h 315"/>
                <a:gd name="T40" fmla="*/ 52 w 438"/>
                <a:gd name="T41" fmla="*/ 58 h 315"/>
                <a:gd name="T42" fmla="*/ 36 w 438"/>
                <a:gd name="T43" fmla="*/ 139 h 315"/>
                <a:gd name="T44" fmla="*/ 16 w 438"/>
                <a:gd name="T45" fmla="*/ 52 h 315"/>
                <a:gd name="T46" fmla="*/ 57 w 438"/>
                <a:gd name="T47" fmla="*/ 16 h 315"/>
                <a:gd name="T48" fmla="*/ 118 w 438"/>
                <a:gd name="T49" fmla="*/ 16 h 315"/>
                <a:gd name="T50" fmla="*/ 161 w 438"/>
                <a:gd name="T51" fmla="*/ 52 h 315"/>
                <a:gd name="T52" fmla="*/ 232 w 438"/>
                <a:gd name="T53" fmla="*/ 16 h 315"/>
                <a:gd name="T54" fmla="*/ 207 w 438"/>
                <a:gd name="T55" fmla="*/ 16 h 315"/>
                <a:gd name="T56" fmla="*/ 263 w 438"/>
                <a:gd name="T57" fmla="*/ 52 h 315"/>
                <a:gd name="T58" fmla="*/ 227 w 438"/>
                <a:gd name="T59" fmla="*/ 299 h 315"/>
                <a:gd name="T60" fmla="*/ 211 w 438"/>
                <a:gd name="T61" fmla="*/ 161 h 315"/>
                <a:gd name="T62" fmla="*/ 176 w 438"/>
                <a:gd name="T63" fmla="*/ 299 h 315"/>
                <a:gd name="T64" fmla="*/ 162 w 438"/>
                <a:gd name="T65" fmla="*/ 16 h 315"/>
                <a:gd name="T66" fmla="*/ 219 w 438"/>
                <a:gd name="T67" fmla="*/ 70 h 315"/>
                <a:gd name="T68" fmla="*/ 277 w 438"/>
                <a:gd name="T69" fmla="*/ 16 h 315"/>
                <a:gd name="T70" fmla="*/ 363 w 438"/>
                <a:gd name="T71" fmla="*/ 16 h 315"/>
                <a:gd name="T72" fmla="*/ 338 w 438"/>
                <a:gd name="T73" fmla="*/ 16 h 315"/>
                <a:gd name="T74" fmla="*/ 299 w 438"/>
                <a:gd name="T75" fmla="*/ 169 h 315"/>
                <a:gd name="T76" fmla="*/ 299 w 438"/>
                <a:gd name="T77" fmla="*/ 155 h 315"/>
                <a:gd name="T78" fmla="*/ 402 w 438"/>
                <a:gd name="T79" fmla="*/ 169 h 315"/>
                <a:gd name="T80" fmla="*/ 422 w 438"/>
                <a:gd name="T81" fmla="*/ 155 h 315"/>
                <a:gd name="T82" fmla="*/ 423 w 438"/>
                <a:gd name="T83" fmla="*/ 139 h 315"/>
                <a:gd name="T84" fmla="*/ 402 w 438"/>
                <a:gd name="T85" fmla="*/ 58 h 315"/>
                <a:gd name="T86" fmla="*/ 386 w 438"/>
                <a:gd name="T87" fmla="*/ 299 h 315"/>
                <a:gd name="T88" fmla="*/ 358 w 438"/>
                <a:gd name="T89" fmla="*/ 161 h 315"/>
                <a:gd name="T90" fmla="*/ 343 w 438"/>
                <a:gd name="T91" fmla="*/ 299 h 315"/>
                <a:gd name="T92" fmla="*/ 315 w 438"/>
                <a:gd name="T93" fmla="*/ 58 h 315"/>
                <a:gd name="T94" fmla="*/ 299 w 438"/>
                <a:gd name="T95" fmla="*/ 139 h 315"/>
                <a:gd name="T96" fmla="*/ 278 w 438"/>
                <a:gd name="T97" fmla="*/ 52 h 315"/>
                <a:gd name="T98" fmla="*/ 320 w 438"/>
                <a:gd name="T99" fmla="*/ 16 h 315"/>
                <a:gd name="T100" fmla="*/ 380 w 438"/>
                <a:gd name="T101" fmla="*/ 16 h 315"/>
                <a:gd name="T102" fmla="*/ 422 w 438"/>
                <a:gd name="T103" fmla="*/ 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8" h="315" fill="norm" stroke="1" extrusionOk="0">
                  <a:moveTo>
                    <a:pt x="387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154"/>
                  </a:lnTo>
                  <a:cubicBezTo>
                    <a:pt x="2" y="172"/>
                    <a:pt x="18" y="186"/>
                    <a:pt x="36" y="185"/>
                  </a:cubicBezTo>
                  <a:lnTo>
                    <a:pt x="36" y="315"/>
                  </a:lnTo>
                  <a:lnTo>
                    <a:pt x="139" y="315"/>
                  </a:lnTo>
                  <a:lnTo>
                    <a:pt x="139" y="185"/>
                  </a:lnTo>
                  <a:cubicBezTo>
                    <a:pt x="147" y="185"/>
                    <a:pt x="154" y="183"/>
                    <a:pt x="160" y="179"/>
                  </a:cubicBezTo>
                  <a:lnTo>
                    <a:pt x="160" y="315"/>
                  </a:lnTo>
                  <a:lnTo>
                    <a:pt x="278" y="315"/>
                  </a:lnTo>
                  <a:lnTo>
                    <a:pt x="278" y="179"/>
                  </a:lnTo>
                  <a:cubicBezTo>
                    <a:pt x="284" y="183"/>
                    <a:pt x="291" y="185"/>
                    <a:pt x="298" y="185"/>
                  </a:cubicBezTo>
                  <a:lnTo>
                    <a:pt x="298" y="315"/>
                  </a:lnTo>
                  <a:lnTo>
                    <a:pt x="401" y="315"/>
                  </a:lnTo>
                  <a:lnTo>
                    <a:pt x="401" y="185"/>
                  </a:lnTo>
                  <a:cubicBezTo>
                    <a:pt x="420" y="186"/>
                    <a:pt x="436" y="172"/>
                    <a:pt x="438" y="154"/>
                  </a:cubicBezTo>
                  <a:lnTo>
                    <a:pt x="438" y="52"/>
                  </a:lnTo>
                  <a:cubicBezTo>
                    <a:pt x="438" y="23"/>
                    <a:pt x="415" y="0"/>
                    <a:pt x="387" y="0"/>
                  </a:cubicBezTo>
                  <a:close/>
                  <a:moveTo>
                    <a:pt x="100" y="16"/>
                  </a:moveTo>
                  <a:lnTo>
                    <a:pt x="88" y="38"/>
                  </a:lnTo>
                  <a:lnTo>
                    <a:pt x="75" y="16"/>
                  </a:lnTo>
                  <a:lnTo>
                    <a:pt x="100" y="16"/>
                  </a:lnTo>
                  <a:close/>
                  <a:moveTo>
                    <a:pt x="36" y="169"/>
                  </a:moveTo>
                  <a:cubicBezTo>
                    <a:pt x="27" y="170"/>
                    <a:pt x="18" y="164"/>
                    <a:pt x="16" y="155"/>
                  </a:cubicBezTo>
                  <a:lnTo>
                    <a:pt x="36" y="155"/>
                  </a:lnTo>
                  <a:lnTo>
                    <a:pt x="36" y="169"/>
                  </a:lnTo>
                  <a:close/>
                  <a:moveTo>
                    <a:pt x="140" y="169"/>
                  </a:moveTo>
                  <a:lnTo>
                    <a:pt x="140" y="155"/>
                  </a:lnTo>
                  <a:lnTo>
                    <a:pt x="160" y="155"/>
                  </a:lnTo>
                  <a:cubicBezTo>
                    <a:pt x="159" y="161"/>
                    <a:pt x="155" y="169"/>
                    <a:pt x="140" y="169"/>
                  </a:cubicBezTo>
                  <a:close/>
                  <a:moveTo>
                    <a:pt x="160" y="139"/>
                  </a:moveTo>
                  <a:lnTo>
                    <a:pt x="140" y="139"/>
                  </a:lnTo>
                  <a:lnTo>
                    <a:pt x="140" y="58"/>
                  </a:lnTo>
                  <a:lnTo>
                    <a:pt x="124" y="58"/>
                  </a:lnTo>
                  <a:lnTo>
                    <a:pt x="124" y="299"/>
                  </a:lnTo>
                  <a:lnTo>
                    <a:pt x="96" y="299"/>
                  </a:lnTo>
                  <a:lnTo>
                    <a:pt x="96" y="161"/>
                  </a:lnTo>
                  <a:lnTo>
                    <a:pt x="80" y="161"/>
                  </a:lnTo>
                  <a:lnTo>
                    <a:pt x="80" y="299"/>
                  </a:lnTo>
                  <a:lnTo>
                    <a:pt x="52" y="299"/>
                  </a:lnTo>
                  <a:lnTo>
                    <a:pt x="52" y="58"/>
                  </a:lnTo>
                  <a:lnTo>
                    <a:pt x="36" y="58"/>
                  </a:lnTo>
                  <a:lnTo>
                    <a:pt x="36" y="139"/>
                  </a:lnTo>
                  <a:lnTo>
                    <a:pt x="16" y="139"/>
                  </a:lnTo>
                  <a:lnTo>
                    <a:pt x="16" y="52"/>
                  </a:lnTo>
                  <a:cubicBezTo>
                    <a:pt x="16" y="32"/>
                    <a:pt x="32" y="16"/>
                    <a:pt x="52" y="16"/>
                  </a:cubicBezTo>
                  <a:lnTo>
                    <a:pt x="57" y="16"/>
                  </a:lnTo>
                  <a:lnTo>
                    <a:pt x="88" y="71"/>
                  </a:lnTo>
                  <a:lnTo>
                    <a:pt x="118" y="16"/>
                  </a:lnTo>
                  <a:lnTo>
                    <a:pt x="125" y="16"/>
                  </a:lnTo>
                  <a:cubicBezTo>
                    <a:pt x="145" y="16"/>
                    <a:pt x="161" y="32"/>
                    <a:pt x="161" y="52"/>
                  </a:cubicBezTo>
                  <a:lnTo>
                    <a:pt x="160" y="139"/>
                  </a:lnTo>
                  <a:close/>
                  <a:moveTo>
                    <a:pt x="232" y="16"/>
                  </a:moveTo>
                  <a:lnTo>
                    <a:pt x="219" y="38"/>
                  </a:lnTo>
                  <a:lnTo>
                    <a:pt x="207" y="16"/>
                  </a:lnTo>
                  <a:lnTo>
                    <a:pt x="232" y="16"/>
                  </a:lnTo>
                  <a:close/>
                  <a:moveTo>
                    <a:pt x="263" y="52"/>
                  </a:moveTo>
                  <a:lnTo>
                    <a:pt x="263" y="299"/>
                  </a:lnTo>
                  <a:lnTo>
                    <a:pt x="227" y="299"/>
                  </a:lnTo>
                  <a:lnTo>
                    <a:pt x="227" y="161"/>
                  </a:lnTo>
                  <a:lnTo>
                    <a:pt x="211" y="161"/>
                  </a:lnTo>
                  <a:lnTo>
                    <a:pt x="211" y="299"/>
                  </a:lnTo>
                  <a:lnTo>
                    <a:pt x="176" y="299"/>
                  </a:lnTo>
                  <a:lnTo>
                    <a:pt x="176" y="52"/>
                  </a:lnTo>
                  <a:cubicBezTo>
                    <a:pt x="176" y="38"/>
                    <a:pt x="171" y="25"/>
                    <a:pt x="162" y="16"/>
                  </a:cubicBezTo>
                  <a:lnTo>
                    <a:pt x="189" y="16"/>
                  </a:lnTo>
                  <a:lnTo>
                    <a:pt x="219" y="70"/>
                  </a:lnTo>
                  <a:lnTo>
                    <a:pt x="250" y="16"/>
                  </a:lnTo>
                  <a:lnTo>
                    <a:pt x="277" y="16"/>
                  </a:lnTo>
                  <a:cubicBezTo>
                    <a:pt x="268" y="25"/>
                    <a:pt x="262" y="38"/>
                    <a:pt x="263" y="52"/>
                  </a:cubicBezTo>
                  <a:close/>
                  <a:moveTo>
                    <a:pt x="363" y="16"/>
                  </a:moveTo>
                  <a:lnTo>
                    <a:pt x="350" y="38"/>
                  </a:lnTo>
                  <a:lnTo>
                    <a:pt x="338" y="16"/>
                  </a:lnTo>
                  <a:lnTo>
                    <a:pt x="363" y="16"/>
                  </a:lnTo>
                  <a:close/>
                  <a:moveTo>
                    <a:pt x="299" y="169"/>
                  </a:moveTo>
                  <a:cubicBezTo>
                    <a:pt x="289" y="170"/>
                    <a:pt x="281" y="164"/>
                    <a:pt x="278" y="155"/>
                  </a:cubicBezTo>
                  <a:lnTo>
                    <a:pt x="299" y="155"/>
                  </a:lnTo>
                  <a:lnTo>
                    <a:pt x="299" y="169"/>
                  </a:lnTo>
                  <a:close/>
                  <a:moveTo>
                    <a:pt x="402" y="169"/>
                  </a:moveTo>
                  <a:lnTo>
                    <a:pt x="402" y="155"/>
                  </a:lnTo>
                  <a:lnTo>
                    <a:pt x="422" y="155"/>
                  </a:lnTo>
                  <a:cubicBezTo>
                    <a:pt x="420" y="164"/>
                    <a:pt x="411" y="170"/>
                    <a:pt x="402" y="169"/>
                  </a:cubicBezTo>
                  <a:close/>
                  <a:moveTo>
                    <a:pt x="423" y="139"/>
                  </a:moveTo>
                  <a:lnTo>
                    <a:pt x="402" y="139"/>
                  </a:lnTo>
                  <a:lnTo>
                    <a:pt x="402" y="58"/>
                  </a:lnTo>
                  <a:lnTo>
                    <a:pt x="386" y="58"/>
                  </a:lnTo>
                  <a:lnTo>
                    <a:pt x="386" y="299"/>
                  </a:lnTo>
                  <a:lnTo>
                    <a:pt x="358" y="299"/>
                  </a:lnTo>
                  <a:lnTo>
                    <a:pt x="358" y="161"/>
                  </a:lnTo>
                  <a:lnTo>
                    <a:pt x="343" y="161"/>
                  </a:lnTo>
                  <a:lnTo>
                    <a:pt x="343" y="299"/>
                  </a:lnTo>
                  <a:lnTo>
                    <a:pt x="315" y="299"/>
                  </a:lnTo>
                  <a:lnTo>
                    <a:pt x="315" y="58"/>
                  </a:lnTo>
                  <a:lnTo>
                    <a:pt x="299" y="58"/>
                  </a:lnTo>
                  <a:lnTo>
                    <a:pt x="299" y="139"/>
                  </a:lnTo>
                  <a:lnTo>
                    <a:pt x="278" y="139"/>
                  </a:lnTo>
                  <a:lnTo>
                    <a:pt x="278" y="52"/>
                  </a:lnTo>
                  <a:cubicBezTo>
                    <a:pt x="278" y="32"/>
                    <a:pt x="294" y="15"/>
                    <a:pt x="314" y="16"/>
                  </a:cubicBezTo>
                  <a:lnTo>
                    <a:pt x="320" y="16"/>
                  </a:lnTo>
                  <a:lnTo>
                    <a:pt x="350" y="71"/>
                  </a:lnTo>
                  <a:lnTo>
                    <a:pt x="380" y="16"/>
                  </a:lnTo>
                  <a:lnTo>
                    <a:pt x="386" y="16"/>
                  </a:lnTo>
                  <a:cubicBezTo>
                    <a:pt x="406" y="16"/>
                    <a:pt x="422" y="32"/>
                    <a:pt x="422" y="52"/>
                  </a:cubicBezTo>
                  <a:lnTo>
                    <a:pt x="423" y="1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Rectangle 130"/>
            <p:cNvSpPr>
              <a:spLocks noChangeArrowheads="1"/>
            </p:cNvSpPr>
            <p:nvPr/>
          </p:nvSpPr>
          <p:spPr bwMode="auto">
            <a:xfrm>
              <a:off x="1955800" y="3594100"/>
              <a:ext cx="11112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Rectangle 131"/>
            <p:cNvSpPr>
              <a:spLocks noChangeArrowheads="1"/>
            </p:cNvSpPr>
            <p:nvPr/>
          </p:nvSpPr>
          <p:spPr bwMode="auto">
            <a:xfrm>
              <a:off x="2155825" y="3594100"/>
              <a:ext cx="11112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Rectangle 132"/>
            <p:cNvSpPr>
              <a:spLocks noChangeArrowheads="1"/>
            </p:cNvSpPr>
            <p:nvPr/>
          </p:nvSpPr>
          <p:spPr bwMode="auto">
            <a:xfrm>
              <a:off x="1955800" y="3617913"/>
              <a:ext cx="11112" cy="111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55689" y="2634360"/>
            <a:ext cx="10080624" cy="2387600"/>
          </a:xfrm>
          <a:prstGeom prst="rect">
            <a:avLst/>
          </a:prstGeom>
        </p:spPr>
        <p:txBody>
          <a:bodyPr/>
          <a:lstStyle>
            <a:lvl1pPr algn="ctr">
              <a:defRPr sz="4800" b="0">
                <a:latin typeface="Montserrat ExtraBold"/>
              </a:defRPr>
            </a:lvl1pPr>
          </a:lstStyle>
          <a:p>
            <a:pPr>
              <a:defRPr/>
            </a:pPr>
            <a:r>
              <a:rPr lang="ru-RU" b="1"/>
              <a:t>ЦИФРОВОЕ ТЕХНИЧЕСКОЕ РЕГУЛИРОВАНИЕ – </a:t>
            </a:r>
            <a:br>
              <a:rPr lang="en-US" b="1"/>
            </a:br>
            <a:r>
              <a:rPr lang="ru-RU" sz="3200" b="1"/>
              <a:t>ОСНОВА </a:t>
            </a:r>
            <a:r>
              <a:rPr lang="ru-RU" sz="3200" b="1"/>
              <a:t>ЕВРАЗИЙСКОЙ ИНТЕГРАЦИИ</a:t>
            </a:r>
            <a:endParaRPr lang="ru-RU" sz="3200"/>
          </a:p>
        </p:txBody>
      </p:sp>
      <p:grpSp>
        <p:nvGrpSpPr>
          <p:cNvPr id="218" name="шкала"/>
          <p:cNvGrpSpPr/>
          <p:nvPr userDrawn="1"/>
        </p:nvGrpSpPr>
        <p:grpSpPr bwMode="auto">
          <a:xfrm>
            <a:off x="638628" y="6283976"/>
            <a:ext cx="10894560" cy="353770"/>
            <a:chOff x="136450" y="6282183"/>
            <a:chExt cx="11396738" cy="370077"/>
          </a:xfrm>
        </p:grpSpPr>
        <p:pic>
          <p:nvPicPr>
            <p:cNvPr id="219" name="Рисунок 218"/>
            <p:cNvPicPr>
              <a:picLocks noChangeAspect="1"/>
            </p:cNvPicPr>
            <p:nvPr userDrawn="1"/>
          </p:nvPicPr>
          <p:blipFill>
            <a:blip r:embed="rId13"/>
            <a:stretch/>
          </p:blipFill>
          <p:spPr bwMode="auto">
            <a:xfrm>
              <a:off x="136450" y="6282183"/>
              <a:ext cx="2256909" cy="347217"/>
            </a:xfrm>
            <a:prstGeom prst="rect">
              <a:avLst/>
            </a:prstGeom>
          </p:spPr>
        </p:pic>
        <p:pic>
          <p:nvPicPr>
            <p:cNvPr id="220" name="Рисунок 219"/>
            <p:cNvPicPr>
              <a:picLocks noChangeAspect="1"/>
            </p:cNvPicPr>
            <p:nvPr userDrawn="1"/>
          </p:nvPicPr>
          <p:blipFill>
            <a:blip r:embed="rId14"/>
            <a:srcRect l="0" t="0" r="52014" b="-6602"/>
            <a:stretch/>
          </p:blipFill>
          <p:spPr bwMode="auto">
            <a:xfrm>
              <a:off x="2328708" y="6478851"/>
              <a:ext cx="3026975" cy="173409"/>
            </a:xfrm>
            <a:prstGeom prst="rect">
              <a:avLst/>
            </a:prstGeom>
          </p:spPr>
        </p:pic>
        <p:pic>
          <p:nvPicPr>
            <p:cNvPr id="221" name="Рисунок 220"/>
            <p:cNvPicPr>
              <a:picLocks noChangeAspect="1"/>
            </p:cNvPicPr>
            <p:nvPr userDrawn="1"/>
          </p:nvPicPr>
          <p:blipFill>
            <a:blip r:embed="rId14"/>
            <a:stretch/>
          </p:blipFill>
          <p:spPr bwMode="auto">
            <a:xfrm>
              <a:off x="5225238" y="6489591"/>
              <a:ext cx="6307950" cy="162669"/>
            </a:xfrm>
            <a:prstGeom prst="rect">
              <a:avLst/>
            </a:prstGeom>
          </p:spPr>
        </p:pic>
      </p:grpSp>
      <p:pic>
        <p:nvPicPr>
          <p:cNvPr id="222" name="Plus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3370717" y="1081313"/>
            <a:ext cx="249342" cy="249342"/>
          </a:xfrm>
          <a:prstGeom prst="rect">
            <a:avLst/>
          </a:prstGeom>
        </p:spPr>
      </p:pic>
      <p:pic>
        <p:nvPicPr>
          <p:cNvPr id="5" name="тонкий круг"/>
          <p:cNvPicPr>
            <a:picLocks noChangeAspect="1"/>
          </p:cNvPicPr>
          <p:nvPr userDrawn="1"/>
        </p:nvPicPr>
        <p:blipFill>
          <a:blip r:embed="rId15"/>
          <a:srcRect l="0" t="6561" r="68288" b="56508"/>
          <a:stretch/>
        </p:blipFill>
        <p:spPr bwMode="auto">
          <a:xfrm>
            <a:off x="10012156" y="4325257"/>
            <a:ext cx="2179843" cy="2532743"/>
          </a:xfrm>
          <a:prstGeom prst="rect">
            <a:avLst/>
          </a:prstGeom>
        </p:spPr>
      </p:pic>
      <p:pic>
        <p:nvPicPr>
          <p:cNvPr id="223" name="?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223192" y="406017"/>
            <a:ext cx="127268" cy="212978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5383034" y="415300"/>
            <a:ext cx="1425933" cy="14259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0" y="5600955"/>
            <a:ext cx="12192000" cy="1257044"/>
          </a:xfrm>
          <a:prstGeom prst="rect">
            <a:avLst/>
          </a:prstGeom>
          <a:gradFill>
            <a:gsLst>
              <a:gs pos="0">
                <a:srgbClr val="0D597E"/>
              </a:gs>
              <a:gs pos="100000">
                <a:srgbClr val="1D94AC"/>
              </a:gs>
            </a:gsLst>
            <a:lin ang="1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" name="шкала"/>
          <p:cNvGrpSpPr/>
          <p:nvPr userDrawn="1"/>
        </p:nvGrpSpPr>
        <p:grpSpPr bwMode="auto">
          <a:xfrm>
            <a:off x="638628" y="6283976"/>
            <a:ext cx="10894560" cy="353770"/>
            <a:chOff x="136450" y="6282183"/>
            <a:chExt cx="11396738" cy="370077"/>
          </a:xfrm>
        </p:grpSpPr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136450" y="6282183"/>
              <a:ext cx="2256909" cy="34721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3"/>
            <a:srcRect l="0" t="0" r="52014" b="-6602"/>
            <a:stretch/>
          </p:blipFill>
          <p:spPr bwMode="auto">
            <a:xfrm>
              <a:off x="2328708" y="6478851"/>
              <a:ext cx="3026975" cy="173409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225238" y="6489591"/>
              <a:ext cx="6307950" cy="16266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58813" y="365126"/>
            <a:ext cx="10874374" cy="81053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ontserrat Extra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58813" y="1146629"/>
            <a:ext cx="10874375" cy="3511432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ira Sans Medium"/>
              </a:defRPr>
            </a:lvl1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lvl3pPr>
            <a:lvl4pPr>
              <a:defRPr sz="16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marL="1143000" marR="0" lvl="2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661385" y="5765799"/>
            <a:ext cx="9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D8E2-AF9B-4578-99A7-7E6049AE0336}" type="slidenum">
              <a:rPr lang="ru-RU"/>
              <a:t/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3960299" y="2292358"/>
            <a:ext cx="4271402" cy="22732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64985" y="5613902"/>
            <a:ext cx="762897" cy="7628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 rot="10800000">
            <a:off x="8812573" y="5760876"/>
            <a:ext cx="101396" cy="2752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112614" y="5952631"/>
            <a:ext cx="101396" cy="275218"/>
          </a:xfrm>
          <a:prstGeom prst="rect">
            <a:avLst/>
          </a:prstGeom>
        </p:spPr>
      </p:pic>
      <p:pic>
        <p:nvPicPr>
          <p:cNvPr id="19" name="?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1814867" y="1920492"/>
            <a:ext cx="127268" cy="212978"/>
          </a:xfrm>
          <a:prstGeom prst="rect">
            <a:avLst/>
          </a:prstGeom>
        </p:spPr>
      </p:pic>
      <p:pic>
        <p:nvPicPr>
          <p:cNvPr id="20" name="?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793204" y="5889233"/>
            <a:ext cx="127268" cy="212978"/>
          </a:xfrm>
          <a:prstGeom prst="rect">
            <a:avLst/>
          </a:prstGeom>
        </p:spPr>
      </p:pic>
      <p:pic>
        <p:nvPicPr>
          <p:cNvPr id="21" name="Plus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9008524" y="5727974"/>
            <a:ext cx="145014" cy="138972"/>
          </a:xfrm>
          <a:prstGeom prst="rect">
            <a:avLst/>
          </a:prstGeom>
        </p:spPr>
      </p:pic>
      <p:grpSp>
        <p:nvGrpSpPr>
          <p:cNvPr id="31" name="Группа 30"/>
          <p:cNvGrpSpPr/>
          <p:nvPr userDrawn="1"/>
        </p:nvGrpSpPr>
        <p:grpSpPr bwMode="auto">
          <a:xfrm>
            <a:off x="2457058" y="5964503"/>
            <a:ext cx="341702" cy="349193"/>
            <a:chOff x="2322512" y="1998663"/>
            <a:chExt cx="361951" cy="369887"/>
          </a:xfrm>
          <a:solidFill>
            <a:schemeClr val="bg1"/>
          </a:solidFill>
        </p:grpSpPr>
        <p:sp>
          <p:nvSpPr>
            <p:cNvPr id="32" name="Freeform 192"/>
            <p:cNvSpPr/>
            <p:nvPr/>
          </p:nvSpPr>
          <p:spPr bwMode="auto">
            <a:xfrm>
              <a:off x="2389188" y="2273300"/>
              <a:ext cx="17463" cy="17462"/>
            </a:xfrm>
            <a:custGeom>
              <a:avLst/>
              <a:gdLst>
                <a:gd name="T0" fmla="*/ 10 w 23"/>
                <a:gd name="T1" fmla="*/ 23 h 23"/>
                <a:gd name="T2" fmla="*/ 17 w 23"/>
                <a:gd name="T3" fmla="*/ 6 h 23"/>
                <a:gd name="T4" fmla="*/ 0 w 23"/>
                <a:gd name="T5" fmla="*/ 13 h 23"/>
                <a:gd name="T6" fmla="*/ 10 w 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 fill="norm" stroke="1" extrusionOk="0">
                  <a:moveTo>
                    <a:pt x="10" y="23"/>
                  </a:moveTo>
                  <a:cubicBezTo>
                    <a:pt x="19" y="23"/>
                    <a:pt x="23" y="13"/>
                    <a:pt x="17" y="6"/>
                  </a:cubicBezTo>
                  <a:cubicBezTo>
                    <a:pt x="11" y="0"/>
                    <a:pt x="0" y="4"/>
                    <a:pt x="0" y="13"/>
                  </a:cubicBezTo>
                  <a:cubicBezTo>
                    <a:pt x="0" y="19"/>
                    <a:pt x="4" y="23"/>
                    <a:pt x="10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193"/>
            <p:cNvSpPr>
              <a:spLocks noEditPoints="1"/>
            </p:cNvSpPr>
            <p:nvPr/>
          </p:nvSpPr>
          <p:spPr bwMode="auto">
            <a:xfrm>
              <a:off x="2432050" y="1998663"/>
              <a:ext cx="96838" cy="211137"/>
            </a:xfrm>
            <a:custGeom>
              <a:avLst/>
              <a:gdLst>
                <a:gd name="T0" fmla="*/ 22 w 127"/>
                <a:gd name="T1" fmla="*/ 39 h 278"/>
                <a:gd name="T2" fmla="*/ 22 w 127"/>
                <a:gd name="T3" fmla="*/ 258 h 278"/>
                <a:gd name="T4" fmla="*/ 42 w 127"/>
                <a:gd name="T5" fmla="*/ 278 h 278"/>
                <a:gd name="T6" fmla="*/ 85 w 127"/>
                <a:gd name="T7" fmla="*/ 278 h 278"/>
                <a:gd name="T8" fmla="*/ 105 w 127"/>
                <a:gd name="T9" fmla="*/ 258 h 278"/>
                <a:gd name="T10" fmla="*/ 105 w 127"/>
                <a:gd name="T11" fmla="*/ 39 h 278"/>
                <a:gd name="T12" fmla="*/ 100 w 127"/>
                <a:gd name="T13" fmla="*/ 0 h 278"/>
                <a:gd name="T14" fmla="*/ 26 w 127"/>
                <a:gd name="T15" fmla="*/ 0 h 278"/>
                <a:gd name="T16" fmla="*/ 22 w 127"/>
                <a:gd name="T17" fmla="*/ 39 h 278"/>
                <a:gd name="T18" fmla="*/ 85 w 127"/>
                <a:gd name="T19" fmla="*/ 261 h 278"/>
                <a:gd name="T20" fmla="*/ 41 w 127"/>
                <a:gd name="T21" fmla="*/ 261 h 278"/>
                <a:gd name="T22" fmla="*/ 39 w 127"/>
                <a:gd name="T23" fmla="*/ 258 h 278"/>
                <a:gd name="T24" fmla="*/ 39 w 127"/>
                <a:gd name="T25" fmla="*/ 150 h 278"/>
                <a:gd name="T26" fmla="*/ 88 w 127"/>
                <a:gd name="T27" fmla="*/ 150 h 278"/>
                <a:gd name="T28" fmla="*/ 88 w 127"/>
                <a:gd name="T29" fmla="*/ 258 h 278"/>
                <a:gd name="T30" fmla="*/ 85 w 127"/>
                <a:gd name="T31" fmla="*/ 261 h 278"/>
                <a:gd name="T32" fmla="*/ 26 w 127"/>
                <a:gd name="T33" fmla="*/ 17 h 278"/>
                <a:gd name="T34" fmla="*/ 100 w 127"/>
                <a:gd name="T35" fmla="*/ 17 h 278"/>
                <a:gd name="T36" fmla="*/ 102 w 127"/>
                <a:gd name="T37" fmla="*/ 20 h 278"/>
                <a:gd name="T38" fmla="*/ 100 w 127"/>
                <a:gd name="T39" fmla="*/ 22 h 278"/>
                <a:gd name="T40" fmla="*/ 89 w 127"/>
                <a:gd name="T41" fmla="*/ 22 h 278"/>
                <a:gd name="T42" fmla="*/ 80 w 127"/>
                <a:gd name="T43" fmla="*/ 31 h 278"/>
                <a:gd name="T44" fmla="*/ 88 w 127"/>
                <a:gd name="T45" fmla="*/ 39 h 278"/>
                <a:gd name="T46" fmla="*/ 88 w 127"/>
                <a:gd name="T47" fmla="*/ 133 h 278"/>
                <a:gd name="T48" fmla="*/ 39 w 127"/>
                <a:gd name="T49" fmla="*/ 133 h 278"/>
                <a:gd name="T50" fmla="*/ 39 w 127"/>
                <a:gd name="T51" fmla="*/ 39 h 278"/>
                <a:gd name="T52" fmla="*/ 67 w 127"/>
                <a:gd name="T53" fmla="*/ 39 h 278"/>
                <a:gd name="T54" fmla="*/ 67 w 127"/>
                <a:gd name="T55" fmla="*/ 22 h 278"/>
                <a:gd name="T56" fmla="*/ 26 w 127"/>
                <a:gd name="T57" fmla="*/ 22 h 278"/>
                <a:gd name="T58" fmla="*/ 24 w 127"/>
                <a:gd name="T59" fmla="*/ 20 h 278"/>
                <a:gd name="T60" fmla="*/ 26 w 127"/>
                <a:gd name="T61" fmla="*/ 1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278" fill="norm" stroke="1" extrusionOk="0">
                  <a:moveTo>
                    <a:pt x="22" y="39"/>
                  </a:moveTo>
                  <a:lnTo>
                    <a:pt x="22" y="258"/>
                  </a:lnTo>
                  <a:cubicBezTo>
                    <a:pt x="22" y="269"/>
                    <a:pt x="31" y="278"/>
                    <a:pt x="42" y="278"/>
                  </a:cubicBezTo>
                  <a:lnTo>
                    <a:pt x="85" y="278"/>
                  </a:lnTo>
                  <a:cubicBezTo>
                    <a:pt x="96" y="278"/>
                    <a:pt x="105" y="269"/>
                    <a:pt x="105" y="258"/>
                  </a:cubicBezTo>
                  <a:lnTo>
                    <a:pt x="105" y="39"/>
                  </a:lnTo>
                  <a:cubicBezTo>
                    <a:pt x="127" y="33"/>
                    <a:pt x="123" y="0"/>
                    <a:pt x="100" y="0"/>
                  </a:cubicBezTo>
                  <a:lnTo>
                    <a:pt x="26" y="0"/>
                  </a:lnTo>
                  <a:cubicBezTo>
                    <a:pt x="4" y="1"/>
                    <a:pt x="0" y="33"/>
                    <a:pt x="22" y="39"/>
                  </a:cubicBezTo>
                  <a:close/>
                  <a:moveTo>
                    <a:pt x="85" y="261"/>
                  </a:moveTo>
                  <a:lnTo>
                    <a:pt x="41" y="261"/>
                  </a:lnTo>
                  <a:cubicBezTo>
                    <a:pt x="40" y="261"/>
                    <a:pt x="39" y="260"/>
                    <a:pt x="39" y="258"/>
                  </a:cubicBezTo>
                  <a:lnTo>
                    <a:pt x="39" y="150"/>
                  </a:lnTo>
                  <a:lnTo>
                    <a:pt x="88" y="150"/>
                  </a:lnTo>
                  <a:lnTo>
                    <a:pt x="88" y="258"/>
                  </a:lnTo>
                  <a:cubicBezTo>
                    <a:pt x="87" y="260"/>
                    <a:pt x="86" y="261"/>
                    <a:pt x="85" y="261"/>
                  </a:cubicBezTo>
                  <a:close/>
                  <a:moveTo>
                    <a:pt x="26" y="17"/>
                  </a:moveTo>
                  <a:lnTo>
                    <a:pt x="100" y="17"/>
                  </a:lnTo>
                  <a:cubicBezTo>
                    <a:pt x="101" y="17"/>
                    <a:pt x="102" y="18"/>
                    <a:pt x="102" y="20"/>
                  </a:cubicBezTo>
                  <a:cubicBezTo>
                    <a:pt x="102" y="21"/>
                    <a:pt x="101" y="22"/>
                    <a:pt x="100" y="22"/>
                  </a:cubicBezTo>
                  <a:lnTo>
                    <a:pt x="89" y="22"/>
                  </a:lnTo>
                  <a:cubicBezTo>
                    <a:pt x="84" y="22"/>
                    <a:pt x="80" y="26"/>
                    <a:pt x="80" y="31"/>
                  </a:cubicBezTo>
                  <a:cubicBezTo>
                    <a:pt x="80" y="35"/>
                    <a:pt x="83" y="39"/>
                    <a:pt x="88" y="39"/>
                  </a:cubicBezTo>
                  <a:lnTo>
                    <a:pt x="88" y="133"/>
                  </a:lnTo>
                  <a:lnTo>
                    <a:pt x="39" y="133"/>
                  </a:lnTo>
                  <a:lnTo>
                    <a:pt x="39" y="39"/>
                  </a:lnTo>
                  <a:lnTo>
                    <a:pt x="67" y="39"/>
                  </a:lnTo>
                  <a:cubicBezTo>
                    <a:pt x="78" y="39"/>
                    <a:pt x="78" y="22"/>
                    <a:pt x="67" y="22"/>
                  </a:cubicBezTo>
                  <a:lnTo>
                    <a:pt x="26" y="22"/>
                  </a:lnTo>
                  <a:cubicBezTo>
                    <a:pt x="25" y="22"/>
                    <a:pt x="24" y="21"/>
                    <a:pt x="24" y="20"/>
                  </a:cubicBezTo>
                  <a:cubicBezTo>
                    <a:pt x="24" y="18"/>
                    <a:pt x="25" y="17"/>
                    <a:pt x="26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194"/>
            <p:cNvSpPr/>
            <p:nvPr/>
          </p:nvSpPr>
          <p:spPr bwMode="auto">
            <a:xfrm>
              <a:off x="2579688" y="2290763"/>
              <a:ext cx="17463" cy="17462"/>
            </a:xfrm>
            <a:custGeom>
              <a:avLst/>
              <a:gdLst>
                <a:gd name="T0" fmla="*/ 14 w 23"/>
                <a:gd name="T1" fmla="*/ 0 h 24"/>
                <a:gd name="T2" fmla="*/ 6 w 23"/>
                <a:gd name="T3" fmla="*/ 17 h 24"/>
                <a:gd name="T4" fmla="*/ 23 w 23"/>
                <a:gd name="T5" fmla="*/ 10 h 24"/>
                <a:gd name="T6" fmla="*/ 14 w 2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 fill="norm" stroke="1" extrusionOk="0">
                  <a:moveTo>
                    <a:pt x="14" y="0"/>
                  </a:moveTo>
                  <a:cubicBezTo>
                    <a:pt x="5" y="0"/>
                    <a:pt x="0" y="11"/>
                    <a:pt x="6" y="17"/>
                  </a:cubicBezTo>
                  <a:cubicBezTo>
                    <a:pt x="13" y="24"/>
                    <a:pt x="23" y="19"/>
                    <a:pt x="23" y="10"/>
                  </a:cubicBezTo>
                  <a:cubicBezTo>
                    <a:pt x="23" y="5"/>
                    <a:pt x="19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195"/>
            <p:cNvSpPr>
              <a:spLocks noEditPoints="1"/>
            </p:cNvSpPr>
            <p:nvPr/>
          </p:nvSpPr>
          <p:spPr bwMode="auto">
            <a:xfrm>
              <a:off x="2441575" y="2114550"/>
              <a:ext cx="242888" cy="252412"/>
            </a:xfrm>
            <a:custGeom>
              <a:avLst/>
              <a:gdLst>
                <a:gd name="T0" fmla="*/ 201 w 318"/>
                <a:gd name="T1" fmla="*/ 110 h 330"/>
                <a:gd name="T2" fmla="*/ 201 w 318"/>
                <a:gd name="T3" fmla="*/ 39 h 330"/>
                <a:gd name="T4" fmla="*/ 196 w 318"/>
                <a:gd name="T5" fmla="*/ 0 h 330"/>
                <a:gd name="T6" fmla="*/ 122 w 318"/>
                <a:gd name="T7" fmla="*/ 0 h 330"/>
                <a:gd name="T8" fmla="*/ 117 w 318"/>
                <a:gd name="T9" fmla="*/ 39 h 330"/>
                <a:gd name="T10" fmla="*/ 117 w 318"/>
                <a:gd name="T11" fmla="*/ 110 h 330"/>
                <a:gd name="T12" fmla="*/ 159 w 318"/>
                <a:gd name="T13" fmla="*/ 330 h 330"/>
                <a:gd name="T14" fmla="*/ 201 w 318"/>
                <a:gd name="T15" fmla="*/ 110 h 330"/>
                <a:gd name="T16" fmla="*/ 159 w 318"/>
                <a:gd name="T17" fmla="*/ 313 h 330"/>
                <a:gd name="T18" fmla="*/ 131 w 318"/>
                <a:gd name="T19" fmla="*/ 122 h 330"/>
                <a:gd name="T20" fmla="*/ 134 w 318"/>
                <a:gd name="T21" fmla="*/ 121 h 330"/>
                <a:gd name="T22" fmla="*/ 134 w 318"/>
                <a:gd name="T23" fmla="*/ 40 h 330"/>
                <a:gd name="T24" fmla="*/ 163 w 318"/>
                <a:gd name="T25" fmla="*/ 40 h 330"/>
                <a:gd name="T26" fmla="*/ 163 w 318"/>
                <a:gd name="T27" fmla="*/ 22 h 330"/>
                <a:gd name="T28" fmla="*/ 122 w 318"/>
                <a:gd name="T29" fmla="*/ 22 h 330"/>
                <a:gd name="T30" fmla="*/ 120 w 318"/>
                <a:gd name="T31" fmla="*/ 20 h 330"/>
                <a:gd name="T32" fmla="*/ 122 w 318"/>
                <a:gd name="T33" fmla="*/ 17 h 330"/>
                <a:gd name="T34" fmla="*/ 196 w 318"/>
                <a:gd name="T35" fmla="*/ 17 h 330"/>
                <a:gd name="T36" fmla="*/ 198 w 318"/>
                <a:gd name="T37" fmla="*/ 20 h 330"/>
                <a:gd name="T38" fmla="*/ 196 w 318"/>
                <a:gd name="T39" fmla="*/ 22 h 330"/>
                <a:gd name="T40" fmla="*/ 185 w 318"/>
                <a:gd name="T41" fmla="*/ 22 h 330"/>
                <a:gd name="T42" fmla="*/ 183 w 318"/>
                <a:gd name="T43" fmla="*/ 39 h 330"/>
                <a:gd name="T44" fmla="*/ 183 w 318"/>
                <a:gd name="T45" fmla="*/ 120 h 330"/>
                <a:gd name="T46" fmla="*/ 186 w 318"/>
                <a:gd name="T47" fmla="*/ 121 h 330"/>
                <a:gd name="T48" fmla="*/ 159 w 318"/>
                <a:gd name="T49" fmla="*/ 313 h 330"/>
                <a:gd name="T50" fmla="*/ 197 w 318"/>
                <a:gd name="T51" fmla="*/ 1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8" h="330" fill="norm" stroke="1" extrusionOk="0">
                  <a:moveTo>
                    <a:pt x="201" y="110"/>
                  </a:moveTo>
                  <a:lnTo>
                    <a:pt x="201" y="39"/>
                  </a:lnTo>
                  <a:cubicBezTo>
                    <a:pt x="222" y="33"/>
                    <a:pt x="218" y="1"/>
                    <a:pt x="196" y="0"/>
                  </a:cubicBezTo>
                  <a:lnTo>
                    <a:pt x="122" y="0"/>
                  </a:lnTo>
                  <a:cubicBezTo>
                    <a:pt x="99" y="1"/>
                    <a:pt x="95" y="33"/>
                    <a:pt x="117" y="39"/>
                  </a:cubicBezTo>
                  <a:lnTo>
                    <a:pt x="117" y="110"/>
                  </a:lnTo>
                  <a:cubicBezTo>
                    <a:pt x="0" y="156"/>
                    <a:pt x="33" y="330"/>
                    <a:pt x="159" y="330"/>
                  </a:cubicBezTo>
                  <a:cubicBezTo>
                    <a:pt x="285" y="330"/>
                    <a:pt x="318" y="156"/>
                    <a:pt x="201" y="110"/>
                  </a:cubicBezTo>
                  <a:close/>
                  <a:moveTo>
                    <a:pt x="159" y="313"/>
                  </a:moveTo>
                  <a:cubicBezTo>
                    <a:pt x="48" y="311"/>
                    <a:pt x="26" y="156"/>
                    <a:pt x="131" y="122"/>
                  </a:cubicBezTo>
                  <a:lnTo>
                    <a:pt x="134" y="121"/>
                  </a:lnTo>
                  <a:lnTo>
                    <a:pt x="134" y="40"/>
                  </a:lnTo>
                  <a:lnTo>
                    <a:pt x="163" y="40"/>
                  </a:lnTo>
                  <a:cubicBezTo>
                    <a:pt x="174" y="39"/>
                    <a:pt x="174" y="22"/>
                    <a:pt x="163" y="22"/>
                  </a:cubicBezTo>
                  <a:lnTo>
                    <a:pt x="122" y="22"/>
                  </a:lnTo>
                  <a:cubicBezTo>
                    <a:pt x="121" y="22"/>
                    <a:pt x="120" y="21"/>
                    <a:pt x="120" y="20"/>
                  </a:cubicBezTo>
                  <a:cubicBezTo>
                    <a:pt x="120" y="18"/>
                    <a:pt x="121" y="17"/>
                    <a:pt x="122" y="17"/>
                  </a:cubicBezTo>
                  <a:lnTo>
                    <a:pt x="196" y="17"/>
                  </a:lnTo>
                  <a:cubicBezTo>
                    <a:pt x="197" y="17"/>
                    <a:pt x="198" y="18"/>
                    <a:pt x="198" y="20"/>
                  </a:cubicBezTo>
                  <a:cubicBezTo>
                    <a:pt x="198" y="21"/>
                    <a:pt x="197" y="22"/>
                    <a:pt x="196" y="22"/>
                  </a:cubicBezTo>
                  <a:lnTo>
                    <a:pt x="185" y="22"/>
                  </a:lnTo>
                  <a:cubicBezTo>
                    <a:pt x="174" y="22"/>
                    <a:pt x="173" y="38"/>
                    <a:pt x="183" y="39"/>
                  </a:cubicBezTo>
                  <a:lnTo>
                    <a:pt x="183" y="120"/>
                  </a:lnTo>
                  <a:lnTo>
                    <a:pt x="186" y="121"/>
                  </a:lnTo>
                  <a:cubicBezTo>
                    <a:pt x="294" y="153"/>
                    <a:pt x="271" y="313"/>
                    <a:pt x="159" y="313"/>
                  </a:cubicBezTo>
                  <a:close/>
                  <a:moveTo>
                    <a:pt x="197" y="112"/>
                  </a:move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196"/>
            <p:cNvSpPr/>
            <p:nvPr/>
          </p:nvSpPr>
          <p:spPr bwMode="auto">
            <a:xfrm>
              <a:off x="2373313" y="2255838"/>
              <a:ext cx="17463" cy="17462"/>
            </a:xfrm>
            <a:custGeom>
              <a:avLst/>
              <a:gdLst>
                <a:gd name="T0" fmla="*/ 10 w 23"/>
                <a:gd name="T1" fmla="*/ 23 h 23"/>
                <a:gd name="T2" fmla="*/ 17 w 23"/>
                <a:gd name="T3" fmla="*/ 6 h 23"/>
                <a:gd name="T4" fmla="*/ 0 w 23"/>
                <a:gd name="T5" fmla="*/ 13 h 23"/>
                <a:gd name="T6" fmla="*/ 10 w 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 fill="norm" stroke="1" extrusionOk="0">
                  <a:moveTo>
                    <a:pt x="10" y="23"/>
                  </a:moveTo>
                  <a:cubicBezTo>
                    <a:pt x="18" y="23"/>
                    <a:pt x="23" y="13"/>
                    <a:pt x="17" y="6"/>
                  </a:cubicBezTo>
                  <a:cubicBezTo>
                    <a:pt x="10" y="0"/>
                    <a:pt x="0" y="4"/>
                    <a:pt x="0" y="13"/>
                  </a:cubicBezTo>
                  <a:cubicBezTo>
                    <a:pt x="0" y="19"/>
                    <a:pt x="4" y="23"/>
                    <a:pt x="10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197"/>
            <p:cNvSpPr>
              <a:spLocks noEditPoints="1"/>
            </p:cNvSpPr>
            <p:nvPr/>
          </p:nvSpPr>
          <p:spPr bwMode="auto">
            <a:xfrm>
              <a:off x="2339975" y="2308225"/>
              <a:ext cx="117475" cy="41275"/>
            </a:xfrm>
            <a:custGeom>
              <a:avLst/>
              <a:gdLst>
                <a:gd name="T0" fmla="*/ 141 w 153"/>
                <a:gd name="T1" fmla="*/ 0 h 54"/>
                <a:gd name="T2" fmla="*/ 13 w 153"/>
                <a:gd name="T3" fmla="*/ 0 h 54"/>
                <a:gd name="T4" fmla="*/ 3 w 153"/>
                <a:gd name="T5" fmla="*/ 29 h 54"/>
                <a:gd name="T6" fmla="*/ 4 w 153"/>
                <a:gd name="T7" fmla="*/ 47 h 54"/>
                <a:gd name="T8" fmla="*/ 20 w 153"/>
                <a:gd name="T9" fmla="*/ 53 h 54"/>
                <a:gd name="T10" fmla="*/ 134 w 153"/>
                <a:gd name="T11" fmla="*/ 53 h 54"/>
                <a:gd name="T12" fmla="*/ 150 w 153"/>
                <a:gd name="T13" fmla="*/ 47 h 54"/>
                <a:gd name="T14" fmla="*/ 151 w 153"/>
                <a:gd name="T15" fmla="*/ 29 h 54"/>
                <a:gd name="T16" fmla="*/ 141 w 153"/>
                <a:gd name="T17" fmla="*/ 0 h 54"/>
                <a:gd name="T18" fmla="*/ 134 w 153"/>
                <a:gd name="T19" fmla="*/ 36 h 54"/>
                <a:gd name="T20" fmla="*/ 19 w 153"/>
                <a:gd name="T21" fmla="*/ 36 h 54"/>
                <a:gd name="T22" fmla="*/ 19 w 153"/>
                <a:gd name="T23" fmla="*/ 35 h 54"/>
                <a:gd name="T24" fmla="*/ 25 w 153"/>
                <a:gd name="T25" fmla="*/ 17 h 54"/>
                <a:gd name="T26" fmla="*/ 129 w 153"/>
                <a:gd name="T27" fmla="*/ 17 h 54"/>
                <a:gd name="T28" fmla="*/ 135 w 153"/>
                <a:gd name="T29" fmla="*/ 35 h 54"/>
                <a:gd name="T30" fmla="*/ 135 w 153"/>
                <a:gd name="T31" fmla="*/ 36 h 54"/>
                <a:gd name="T32" fmla="*/ 134 w 153"/>
                <a:gd name="T33" fmla="*/ 36 h 54"/>
                <a:gd name="T34" fmla="*/ 139 w 153"/>
                <a:gd name="T3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54" fill="norm" stroke="1" extrusionOk="0">
                  <a:moveTo>
                    <a:pt x="141" y="0"/>
                  </a:moveTo>
                  <a:lnTo>
                    <a:pt x="13" y="0"/>
                  </a:lnTo>
                  <a:lnTo>
                    <a:pt x="3" y="29"/>
                  </a:lnTo>
                  <a:cubicBezTo>
                    <a:pt x="0" y="35"/>
                    <a:pt x="1" y="41"/>
                    <a:pt x="4" y="47"/>
                  </a:cubicBezTo>
                  <a:cubicBezTo>
                    <a:pt x="8" y="51"/>
                    <a:pt x="14" y="54"/>
                    <a:pt x="20" y="53"/>
                  </a:cubicBezTo>
                  <a:lnTo>
                    <a:pt x="134" y="53"/>
                  </a:lnTo>
                  <a:cubicBezTo>
                    <a:pt x="140" y="54"/>
                    <a:pt x="146" y="51"/>
                    <a:pt x="150" y="47"/>
                  </a:cubicBezTo>
                  <a:cubicBezTo>
                    <a:pt x="153" y="41"/>
                    <a:pt x="153" y="35"/>
                    <a:pt x="151" y="29"/>
                  </a:cubicBezTo>
                  <a:lnTo>
                    <a:pt x="141" y="0"/>
                  </a:lnTo>
                  <a:close/>
                  <a:moveTo>
                    <a:pt x="134" y="36"/>
                  </a:moveTo>
                  <a:lnTo>
                    <a:pt x="19" y="36"/>
                  </a:lnTo>
                  <a:lnTo>
                    <a:pt x="19" y="35"/>
                  </a:lnTo>
                  <a:lnTo>
                    <a:pt x="25" y="17"/>
                  </a:lnTo>
                  <a:lnTo>
                    <a:pt x="129" y="17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4" y="36"/>
                  </a:lnTo>
                  <a:close/>
                  <a:moveTo>
                    <a:pt x="139" y="38"/>
                  </a:move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198"/>
            <p:cNvSpPr/>
            <p:nvPr/>
          </p:nvSpPr>
          <p:spPr bwMode="auto">
            <a:xfrm>
              <a:off x="2562225" y="2306638"/>
              <a:ext cx="17463" cy="19050"/>
            </a:xfrm>
            <a:custGeom>
              <a:avLst/>
              <a:gdLst>
                <a:gd name="T0" fmla="*/ 14 w 24"/>
                <a:gd name="T1" fmla="*/ 0 h 24"/>
                <a:gd name="T2" fmla="*/ 7 w 24"/>
                <a:gd name="T3" fmla="*/ 17 h 24"/>
                <a:gd name="T4" fmla="*/ 24 w 24"/>
                <a:gd name="T5" fmla="*/ 10 h 24"/>
                <a:gd name="T6" fmla="*/ 1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 fill="norm" stroke="1" extrusionOk="0">
                  <a:moveTo>
                    <a:pt x="14" y="0"/>
                  </a:moveTo>
                  <a:cubicBezTo>
                    <a:pt x="5" y="0"/>
                    <a:pt x="0" y="11"/>
                    <a:pt x="7" y="17"/>
                  </a:cubicBezTo>
                  <a:cubicBezTo>
                    <a:pt x="13" y="24"/>
                    <a:pt x="24" y="19"/>
                    <a:pt x="24" y="10"/>
                  </a:cubicBezTo>
                  <a:cubicBezTo>
                    <a:pt x="24" y="5"/>
                    <a:pt x="19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199"/>
            <p:cNvSpPr>
              <a:spLocks noEditPoints="1"/>
            </p:cNvSpPr>
            <p:nvPr/>
          </p:nvSpPr>
          <p:spPr bwMode="auto">
            <a:xfrm>
              <a:off x="2322512" y="2097088"/>
              <a:ext cx="158750" cy="271462"/>
            </a:xfrm>
            <a:custGeom>
              <a:avLst/>
              <a:gdLst>
                <a:gd name="T0" fmla="*/ 142 w 207"/>
                <a:gd name="T1" fmla="*/ 145 h 355"/>
                <a:gd name="T2" fmla="*/ 142 w 207"/>
                <a:gd name="T3" fmla="*/ 38 h 355"/>
                <a:gd name="T4" fmla="*/ 137 w 207"/>
                <a:gd name="T5" fmla="*/ 0 h 355"/>
                <a:gd name="T6" fmla="*/ 63 w 207"/>
                <a:gd name="T7" fmla="*/ 0 h 355"/>
                <a:gd name="T8" fmla="*/ 58 w 207"/>
                <a:gd name="T9" fmla="*/ 38 h 355"/>
                <a:gd name="T10" fmla="*/ 58 w 207"/>
                <a:gd name="T11" fmla="*/ 145 h 355"/>
                <a:gd name="T12" fmla="*/ 5 w 207"/>
                <a:gd name="T13" fmla="*/ 299 h 355"/>
                <a:gd name="T14" fmla="*/ 9 w 207"/>
                <a:gd name="T15" fmla="*/ 337 h 355"/>
                <a:gd name="T16" fmla="*/ 43 w 207"/>
                <a:gd name="T17" fmla="*/ 352 h 355"/>
                <a:gd name="T18" fmla="*/ 157 w 207"/>
                <a:gd name="T19" fmla="*/ 352 h 355"/>
                <a:gd name="T20" fmla="*/ 195 w 207"/>
                <a:gd name="T21" fmla="*/ 299 h 355"/>
                <a:gd name="T22" fmla="*/ 142 w 207"/>
                <a:gd name="T23" fmla="*/ 145 h 355"/>
                <a:gd name="T24" fmla="*/ 177 w 207"/>
                <a:gd name="T25" fmla="*/ 326 h 355"/>
                <a:gd name="T26" fmla="*/ 157 w 207"/>
                <a:gd name="T27" fmla="*/ 335 h 355"/>
                <a:gd name="T28" fmla="*/ 43 w 207"/>
                <a:gd name="T29" fmla="*/ 335 h 355"/>
                <a:gd name="T30" fmla="*/ 23 w 207"/>
                <a:gd name="T31" fmla="*/ 326 h 355"/>
                <a:gd name="T32" fmla="*/ 21 w 207"/>
                <a:gd name="T33" fmla="*/ 305 h 355"/>
                <a:gd name="T34" fmla="*/ 75 w 207"/>
                <a:gd name="T35" fmla="*/ 148 h 355"/>
                <a:gd name="T36" fmla="*/ 75 w 207"/>
                <a:gd name="T37" fmla="*/ 39 h 355"/>
                <a:gd name="T38" fmla="*/ 103 w 207"/>
                <a:gd name="T39" fmla="*/ 39 h 355"/>
                <a:gd name="T40" fmla="*/ 103 w 207"/>
                <a:gd name="T41" fmla="*/ 22 h 355"/>
                <a:gd name="T42" fmla="*/ 63 w 207"/>
                <a:gd name="T43" fmla="*/ 22 h 355"/>
                <a:gd name="T44" fmla="*/ 61 w 207"/>
                <a:gd name="T45" fmla="*/ 19 h 355"/>
                <a:gd name="T46" fmla="*/ 63 w 207"/>
                <a:gd name="T47" fmla="*/ 17 h 355"/>
                <a:gd name="T48" fmla="*/ 137 w 207"/>
                <a:gd name="T49" fmla="*/ 17 h 355"/>
                <a:gd name="T50" fmla="*/ 139 w 207"/>
                <a:gd name="T51" fmla="*/ 19 h 355"/>
                <a:gd name="T52" fmla="*/ 137 w 207"/>
                <a:gd name="T53" fmla="*/ 22 h 355"/>
                <a:gd name="T54" fmla="*/ 126 w 207"/>
                <a:gd name="T55" fmla="*/ 22 h 355"/>
                <a:gd name="T56" fmla="*/ 124 w 207"/>
                <a:gd name="T57" fmla="*/ 39 h 355"/>
                <a:gd name="T58" fmla="*/ 124 w 207"/>
                <a:gd name="T59" fmla="*/ 146 h 355"/>
                <a:gd name="T60" fmla="*/ 179 w 207"/>
                <a:gd name="T61" fmla="*/ 305 h 355"/>
                <a:gd name="T62" fmla="*/ 177 w 207"/>
                <a:gd name="T63" fmla="*/ 32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7" h="355" fill="norm" stroke="1" extrusionOk="0">
                  <a:moveTo>
                    <a:pt x="142" y="145"/>
                  </a:moveTo>
                  <a:lnTo>
                    <a:pt x="142" y="38"/>
                  </a:lnTo>
                  <a:cubicBezTo>
                    <a:pt x="163" y="32"/>
                    <a:pt x="159" y="0"/>
                    <a:pt x="137" y="0"/>
                  </a:cubicBezTo>
                  <a:lnTo>
                    <a:pt x="63" y="0"/>
                  </a:lnTo>
                  <a:cubicBezTo>
                    <a:pt x="40" y="0"/>
                    <a:pt x="36" y="32"/>
                    <a:pt x="58" y="38"/>
                  </a:cubicBezTo>
                  <a:lnTo>
                    <a:pt x="58" y="145"/>
                  </a:lnTo>
                  <a:lnTo>
                    <a:pt x="5" y="299"/>
                  </a:lnTo>
                  <a:cubicBezTo>
                    <a:pt x="0" y="311"/>
                    <a:pt x="1" y="325"/>
                    <a:pt x="9" y="337"/>
                  </a:cubicBezTo>
                  <a:cubicBezTo>
                    <a:pt x="17" y="347"/>
                    <a:pt x="29" y="353"/>
                    <a:pt x="43" y="352"/>
                  </a:cubicBezTo>
                  <a:lnTo>
                    <a:pt x="157" y="352"/>
                  </a:lnTo>
                  <a:cubicBezTo>
                    <a:pt x="186" y="355"/>
                    <a:pt x="207" y="325"/>
                    <a:pt x="195" y="299"/>
                  </a:cubicBezTo>
                  <a:lnTo>
                    <a:pt x="142" y="145"/>
                  </a:lnTo>
                  <a:close/>
                  <a:moveTo>
                    <a:pt x="177" y="326"/>
                  </a:moveTo>
                  <a:cubicBezTo>
                    <a:pt x="172" y="332"/>
                    <a:pt x="165" y="336"/>
                    <a:pt x="157" y="335"/>
                  </a:cubicBezTo>
                  <a:lnTo>
                    <a:pt x="43" y="335"/>
                  </a:lnTo>
                  <a:cubicBezTo>
                    <a:pt x="35" y="336"/>
                    <a:pt x="28" y="332"/>
                    <a:pt x="23" y="326"/>
                  </a:cubicBezTo>
                  <a:cubicBezTo>
                    <a:pt x="19" y="320"/>
                    <a:pt x="18" y="312"/>
                    <a:pt x="21" y="305"/>
                  </a:cubicBezTo>
                  <a:lnTo>
                    <a:pt x="75" y="148"/>
                  </a:lnTo>
                  <a:lnTo>
                    <a:pt x="75" y="39"/>
                  </a:lnTo>
                  <a:lnTo>
                    <a:pt x="103" y="39"/>
                  </a:lnTo>
                  <a:cubicBezTo>
                    <a:pt x="115" y="39"/>
                    <a:pt x="115" y="22"/>
                    <a:pt x="103" y="22"/>
                  </a:cubicBezTo>
                  <a:lnTo>
                    <a:pt x="63" y="22"/>
                  </a:lnTo>
                  <a:cubicBezTo>
                    <a:pt x="62" y="22"/>
                    <a:pt x="61" y="21"/>
                    <a:pt x="61" y="19"/>
                  </a:cubicBezTo>
                  <a:cubicBezTo>
                    <a:pt x="61" y="18"/>
                    <a:pt x="62" y="17"/>
                    <a:pt x="63" y="17"/>
                  </a:cubicBezTo>
                  <a:lnTo>
                    <a:pt x="137" y="17"/>
                  </a:lnTo>
                  <a:cubicBezTo>
                    <a:pt x="138" y="17"/>
                    <a:pt x="139" y="18"/>
                    <a:pt x="139" y="19"/>
                  </a:cubicBezTo>
                  <a:cubicBezTo>
                    <a:pt x="139" y="21"/>
                    <a:pt x="138" y="22"/>
                    <a:pt x="137" y="22"/>
                  </a:cubicBezTo>
                  <a:lnTo>
                    <a:pt x="126" y="22"/>
                  </a:lnTo>
                  <a:cubicBezTo>
                    <a:pt x="115" y="22"/>
                    <a:pt x="114" y="37"/>
                    <a:pt x="124" y="39"/>
                  </a:cubicBezTo>
                  <a:lnTo>
                    <a:pt x="124" y="146"/>
                  </a:lnTo>
                  <a:cubicBezTo>
                    <a:pt x="124" y="147"/>
                    <a:pt x="124" y="148"/>
                    <a:pt x="179" y="305"/>
                  </a:cubicBezTo>
                  <a:cubicBezTo>
                    <a:pt x="182" y="312"/>
                    <a:pt x="181" y="320"/>
                    <a:pt x="177" y="3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200"/>
            <p:cNvSpPr>
              <a:spLocks noEditPoints="1"/>
            </p:cNvSpPr>
            <p:nvPr/>
          </p:nvSpPr>
          <p:spPr bwMode="auto">
            <a:xfrm>
              <a:off x="2481263" y="2247900"/>
              <a:ext cx="150813" cy="107949"/>
            </a:xfrm>
            <a:custGeom>
              <a:avLst/>
              <a:gdLst>
                <a:gd name="T0" fmla="*/ 190 w 198"/>
                <a:gd name="T1" fmla="*/ 3 h 143"/>
                <a:gd name="T2" fmla="*/ 188 w 198"/>
                <a:gd name="T3" fmla="*/ 0 h 143"/>
                <a:gd name="T4" fmla="*/ 25 w 198"/>
                <a:gd name="T5" fmla="*/ 0 h 143"/>
                <a:gd name="T6" fmla="*/ 24 w 198"/>
                <a:gd name="T7" fmla="*/ 3 h 143"/>
                <a:gd name="T8" fmla="*/ 87 w 198"/>
                <a:gd name="T9" fmla="*/ 130 h 143"/>
                <a:gd name="T10" fmla="*/ 198 w 198"/>
                <a:gd name="T11" fmla="*/ 41 h 143"/>
                <a:gd name="T12" fmla="*/ 190 w 198"/>
                <a:gd name="T13" fmla="*/ 3 h 143"/>
                <a:gd name="T14" fmla="*/ 107 w 198"/>
                <a:gd name="T15" fmla="*/ 115 h 143"/>
                <a:gd name="T16" fmla="*/ 36 w 198"/>
                <a:gd name="T17" fmla="*/ 16 h 143"/>
                <a:gd name="T18" fmla="*/ 178 w 198"/>
                <a:gd name="T19" fmla="*/ 16 h 143"/>
                <a:gd name="T20" fmla="*/ 107 w 198"/>
                <a:gd name="T21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43" fill="norm" stroke="1" extrusionOk="0">
                  <a:moveTo>
                    <a:pt x="190" y="3"/>
                  </a:moveTo>
                  <a:lnTo>
                    <a:pt x="188" y="0"/>
                  </a:lnTo>
                  <a:lnTo>
                    <a:pt x="25" y="0"/>
                  </a:lnTo>
                  <a:lnTo>
                    <a:pt x="24" y="3"/>
                  </a:lnTo>
                  <a:cubicBezTo>
                    <a:pt x="0" y="56"/>
                    <a:pt x="30" y="118"/>
                    <a:pt x="87" y="130"/>
                  </a:cubicBezTo>
                  <a:cubicBezTo>
                    <a:pt x="144" y="143"/>
                    <a:pt x="198" y="99"/>
                    <a:pt x="198" y="41"/>
                  </a:cubicBezTo>
                  <a:cubicBezTo>
                    <a:pt x="198" y="28"/>
                    <a:pt x="195" y="15"/>
                    <a:pt x="190" y="3"/>
                  </a:cubicBezTo>
                  <a:close/>
                  <a:moveTo>
                    <a:pt x="107" y="115"/>
                  </a:moveTo>
                  <a:cubicBezTo>
                    <a:pt x="56" y="115"/>
                    <a:pt x="20" y="65"/>
                    <a:pt x="36" y="16"/>
                  </a:cubicBezTo>
                  <a:lnTo>
                    <a:pt x="178" y="16"/>
                  </a:lnTo>
                  <a:cubicBezTo>
                    <a:pt x="194" y="65"/>
                    <a:pt x="158" y="115"/>
                    <a:pt x="107" y="11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9"/>
          <a:srcRect l="8406" t="32292" r="0" b="42528"/>
          <a:stretch/>
        </p:blipFill>
        <p:spPr bwMode="auto">
          <a:xfrm>
            <a:off x="-25401" y="5602515"/>
            <a:ext cx="7630885" cy="1268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8226500" y="5929877"/>
            <a:ext cx="354078" cy="3689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11"/>
          <a:srcRect l="0" t="41812" r="0" b="0"/>
          <a:stretch/>
        </p:blipFill>
        <p:spPr bwMode="auto">
          <a:xfrm>
            <a:off x="11781062" y="5586186"/>
            <a:ext cx="2165115" cy="670490"/>
          </a:xfrm>
          <a:prstGeom prst="rect">
            <a:avLst/>
          </a:prstGeom>
        </p:spPr>
      </p:pic>
      <p:grpSp>
        <p:nvGrpSpPr>
          <p:cNvPr id="46" name="Группа 45"/>
          <p:cNvGrpSpPr/>
          <p:nvPr userDrawn="1"/>
        </p:nvGrpSpPr>
        <p:grpSpPr bwMode="auto">
          <a:xfrm>
            <a:off x="-243919" y="5544457"/>
            <a:ext cx="2165115" cy="670490"/>
            <a:chOff x="7276003" y="7003821"/>
            <a:chExt cx="2165115" cy="670490"/>
          </a:xfrm>
        </p:grpSpPr>
        <p:pic>
          <p:nvPicPr>
            <p:cNvPr id="47" name="Рисунок 46"/>
            <p:cNvPicPr>
              <a:picLocks noChangeAspect="1"/>
            </p:cNvPicPr>
            <p:nvPr userDrawn="1"/>
          </p:nvPicPr>
          <p:blipFill>
            <a:blip r:embed="rId11"/>
            <a:srcRect l="0" t="41812" r="0" b="0"/>
            <a:stretch/>
          </p:blipFill>
          <p:spPr bwMode="auto">
            <a:xfrm>
              <a:off x="7276003" y="7003821"/>
              <a:ext cx="2165115" cy="67049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 userDrawn="1"/>
          </p:nvPicPr>
          <p:blipFill>
            <a:blip r:embed="rId12"/>
            <a:srcRect l="89907" t="44332" r="0" b="0"/>
            <a:stretch/>
          </p:blipFill>
          <p:spPr bwMode="auto">
            <a:xfrm>
              <a:off x="7494522" y="7032849"/>
              <a:ext cx="218519" cy="641462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658813" y="5806821"/>
            <a:ext cx="150644" cy="202590"/>
          </a:xfrm>
          <a:prstGeom prst="rect">
            <a:avLst/>
          </a:prstGeom>
        </p:spPr>
      </p:pic>
      <p:grpSp>
        <p:nvGrpSpPr>
          <p:cNvPr id="50" name="Группа 49"/>
          <p:cNvGrpSpPr/>
          <p:nvPr userDrawn="1"/>
        </p:nvGrpSpPr>
        <p:grpSpPr bwMode="auto">
          <a:xfrm>
            <a:off x="6884635" y="5770043"/>
            <a:ext cx="287690" cy="287690"/>
            <a:chOff x="2144713" y="4297363"/>
            <a:chExt cx="360362" cy="360362"/>
          </a:xfrm>
          <a:solidFill>
            <a:schemeClr val="bg1"/>
          </a:solidFill>
        </p:grpSpPr>
        <p:sp>
          <p:nvSpPr>
            <p:cNvPr id="51" name="Rectangle 154"/>
            <p:cNvSpPr>
              <a:spLocks noChangeArrowheads="1"/>
            </p:cNvSpPr>
            <p:nvPr/>
          </p:nvSpPr>
          <p:spPr bwMode="auto">
            <a:xfrm>
              <a:off x="2341563" y="4422775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Rectangle 155"/>
            <p:cNvSpPr>
              <a:spLocks noChangeArrowheads="1"/>
            </p:cNvSpPr>
            <p:nvPr/>
          </p:nvSpPr>
          <p:spPr bwMode="auto">
            <a:xfrm>
              <a:off x="2366963" y="4519613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Rectangle 156"/>
            <p:cNvSpPr>
              <a:spLocks noChangeArrowheads="1"/>
            </p:cNvSpPr>
            <p:nvPr/>
          </p:nvSpPr>
          <p:spPr bwMode="auto">
            <a:xfrm>
              <a:off x="2366963" y="4494213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Rectangle 157"/>
            <p:cNvSpPr>
              <a:spLocks noChangeArrowheads="1"/>
            </p:cNvSpPr>
            <p:nvPr/>
          </p:nvSpPr>
          <p:spPr bwMode="auto">
            <a:xfrm>
              <a:off x="2317750" y="4422775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Rectangle 158"/>
            <p:cNvSpPr>
              <a:spLocks noChangeArrowheads="1"/>
            </p:cNvSpPr>
            <p:nvPr/>
          </p:nvSpPr>
          <p:spPr bwMode="auto">
            <a:xfrm>
              <a:off x="2270125" y="4422775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159"/>
            <p:cNvSpPr>
              <a:spLocks noEditPoints="1"/>
            </p:cNvSpPr>
            <p:nvPr/>
          </p:nvSpPr>
          <p:spPr bwMode="auto">
            <a:xfrm>
              <a:off x="2144713" y="4297363"/>
              <a:ext cx="360362" cy="360362"/>
            </a:xfrm>
            <a:custGeom>
              <a:avLst/>
              <a:gdLst>
                <a:gd name="T0" fmla="*/ 347 w 473"/>
                <a:gd name="T1" fmla="*/ 228 h 473"/>
                <a:gd name="T2" fmla="*/ 405 w 473"/>
                <a:gd name="T3" fmla="*/ 182 h 473"/>
                <a:gd name="T4" fmla="*/ 401 w 473"/>
                <a:gd name="T5" fmla="*/ 165 h 473"/>
                <a:gd name="T6" fmla="*/ 347 w 473"/>
                <a:gd name="T7" fmla="*/ 134 h 473"/>
                <a:gd name="T8" fmla="*/ 368 w 473"/>
                <a:gd name="T9" fmla="*/ 62 h 473"/>
                <a:gd name="T10" fmla="*/ 353 w 473"/>
                <a:gd name="T11" fmla="*/ 48 h 473"/>
                <a:gd name="T12" fmla="*/ 291 w 473"/>
                <a:gd name="T13" fmla="*/ 126 h 473"/>
                <a:gd name="T14" fmla="*/ 307 w 473"/>
                <a:gd name="T15" fmla="*/ 72 h 473"/>
                <a:gd name="T16" fmla="*/ 290 w 473"/>
                <a:gd name="T17" fmla="*/ 69 h 473"/>
                <a:gd name="T18" fmla="*/ 245 w 473"/>
                <a:gd name="T19" fmla="*/ 126 h 473"/>
                <a:gd name="T20" fmla="*/ 228 w 473"/>
                <a:gd name="T21" fmla="*/ 126 h 473"/>
                <a:gd name="T22" fmla="*/ 182 w 473"/>
                <a:gd name="T23" fmla="*/ 69 h 473"/>
                <a:gd name="T24" fmla="*/ 165 w 473"/>
                <a:gd name="T25" fmla="*/ 73 h 473"/>
                <a:gd name="T26" fmla="*/ 182 w 473"/>
                <a:gd name="T27" fmla="*/ 126 h 473"/>
                <a:gd name="T28" fmla="*/ 120 w 473"/>
                <a:gd name="T29" fmla="*/ 48 h 473"/>
                <a:gd name="T30" fmla="*/ 105 w 473"/>
                <a:gd name="T31" fmla="*/ 62 h 473"/>
                <a:gd name="T32" fmla="*/ 126 w 473"/>
                <a:gd name="T33" fmla="*/ 134 h 473"/>
                <a:gd name="T34" fmla="*/ 72 w 473"/>
                <a:gd name="T35" fmla="*/ 165 h 473"/>
                <a:gd name="T36" fmla="*/ 69 w 473"/>
                <a:gd name="T37" fmla="*/ 182 h 473"/>
                <a:gd name="T38" fmla="*/ 126 w 473"/>
                <a:gd name="T39" fmla="*/ 228 h 473"/>
                <a:gd name="T40" fmla="*/ 126 w 473"/>
                <a:gd name="T41" fmla="*/ 245 h 473"/>
                <a:gd name="T42" fmla="*/ 69 w 473"/>
                <a:gd name="T43" fmla="*/ 291 h 473"/>
                <a:gd name="T44" fmla="*/ 73 w 473"/>
                <a:gd name="T45" fmla="*/ 308 h 473"/>
                <a:gd name="T46" fmla="*/ 126 w 473"/>
                <a:gd name="T47" fmla="*/ 339 h 473"/>
                <a:gd name="T48" fmla="*/ 105 w 473"/>
                <a:gd name="T49" fmla="*/ 411 h 473"/>
                <a:gd name="T50" fmla="*/ 120 w 473"/>
                <a:gd name="T51" fmla="*/ 426 h 473"/>
                <a:gd name="T52" fmla="*/ 182 w 473"/>
                <a:gd name="T53" fmla="*/ 347 h 473"/>
                <a:gd name="T54" fmla="*/ 165 w 473"/>
                <a:gd name="T55" fmla="*/ 401 h 473"/>
                <a:gd name="T56" fmla="*/ 182 w 473"/>
                <a:gd name="T57" fmla="*/ 404 h 473"/>
                <a:gd name="T58" fmla="*/ 228 w 473"/>
                <a:gd name="T59" fmla="*/ 347 h 473"/>
                <a:gd name="T60" fmla="*/ 245 w 473"/>
                <a:gd name="T61" fmla="*/ 347 h 473"/>
                <a:gd name="T62" fmla="*/ 291 w 473"/>
                <a:gd name="T63" fmla="*/ 405 h 473"/>
                <a:gd name="T64" fmla="*/ 308 w 473"/>
                <a:gd name="T65" fmla="*/ 401 h 473"/>
                <a:gd name="T66" fmla="*/ 291 w 473"/>
                <a:gd name="T67" fmla="*/ 347 h 473"/>
                <a:gd name="T68" fmla="*/ 353 w 473"/>
                <a:gd name="T69" fmla="*/ 426 h 473"/>
                <a:gd name="T70" fmla="*/ 368 w 473"/>
                <a:gd name="T71" fmla="*/ 411 h 473"/>
                <a:gd name="T72" fmla="*/ 347 w 473"/>
                <a:gd name="T73" fmla="*/ 339 h 473"/>
                <a:gd name="T74" fmla="*/ 401 w 473"/>
                <a:gd name="T75" fmla="*/ 307 h 473"/>
                <a:gd name="T76" fmla="*/ 404 w 473"/>
                <a:gd name="T77" fmla="*/ 290 h 473"/>
                <a:gd name="T78" fmla="*/ 347 w 473"/>
                <a:gd name="T79" fmla="*/ 245 h 473"/>
                <a:gd name="T80" fmla="*/ 448 w 473"/>
                <a:gd name="T81" fmla="*/ 229 h 473"/>
                <a:gd name="T82" fmla="*/ 448 w 473"/>
                <a:gd name="T83" fmla="*/ 167 h 473"/>
                <a:gd name="T84" fmla="*/ 362 w 473"/>
                <a:gd name="T85" fmla="*/ 455 h 473"/>
                <a:gd name="T86" fmla="*/ 300 w 473"/>
                <a:gd name="T87" fmla="*/ 455 h 473"/>
                <a:gd name="T88" fmla="*/ 237 w 473"/>
                <a:gd name="T89" fmla="*/ 455 h 473"/>
                <a:gd name="T90" fmla="*/ 175 w 473"/>
                <a:gd name="T91" fmla="*/ 455 h 473"/>
                <a:gd name="T92" fmla="*/ 112 w 473"/>
                <a:gd name="T93" fmla="*/ 455 h 473"/>
                <a:gd name="T94" fmla="*/ 112 w 473"/>
                <a:gd name="T95" fmla="*/ 18 h 473"/>
                <a:gd name="T96" fmla="*/ 175 w 473"/>
                <a:gd name="T97" fmla="*/ 18 h 473"/>
                <a:gd name="T98" fmla="*/ 237 w 473"/>
                <a:gd name="T99" fmla="*/ 18 h 473"/>
                <a:gd name="T100" fmla="*/ 300 w 473"/>
                <a:gd name="T101" fmla="*/ 18 h 473"/>
                <a:gd name="T102" fmla="*/ 143 w 473"/>
                <a:gd name="T103" fmla="*/ 143 h 473"/>
                <a:gd name="T104" fmla="*/ 362 w 473"/>
                <a:gd name="T105" fmla="*/ 18 h 473"/>
                <a:gd name="T106" fmla="*/ 25 w 473"/>
                <a:gd name="T107" fmla="*/ 229 h 473"/>
                <a:gd name="T108" fmla="*/ 25 w 473"/>
                <a:gd name="T109" fmla="*/ 229 h 473"/>
                <a:gd name="T110" fmla="*/ 18 w 473"/>
                <a:gd name="T111" fmla="*/ 299 h 473"/>
                <a:gd name="T112" fmla="*/ 448 w 473"/>
                <a:gd name="T113" fmla="*/ 29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3" h="473" fill="norm" stroke="1" extrusionOk="0">
                  <a:moveTo>
                    <a:pt x="426" y="245"/>
                  </a:moveTo>
                  <a:cubicBezTo>
                    <a:pt x="435" y="270"/>
                    <a:pt x="473" y="263"/>
                    <a:pt x="473" y="236"/>
                  </a:cubicBezTo>
                  <a:cubicBezTo>
                    <a:pt x="473" y="210"/>
                    <a:pt x="435" y="203"/>
                    <a:pt x="426" y="228"/>
                  </a:cubicBezTo>
                  <a:lnTo>
                    <a:pt x="347" y="228"/>
                  </a:lnTo>
                  <a:lnTo>
                    <a:pt x="347" y="214"/>
                  </a:lnTo>
                  <a:lnTo>
                    <a:pt x="370" y="214"/>
                  </a:lnTo>
                  <a:cubicBezTo>
                    <a:pt x="372" y="213"/>
                    <a:pt x="374" y="213"/>
                    <a:pt x="376" y="211"/>
                  </a:cubicBezTo>
                  <a:lnTo>
                    <a:pt x="405" y="182"/>
                  </a:lnTo>
                  <a:lnTo>
                    <a:pt x="426" y="182"/>
                  </a:lnTo>
                  <a:cubicBezTo>
                    <a:pt x="435" y="207"/>
                    <a:pt x="473" y="201"/>
                    <a:pt x="473" y="174"/>
                  </a:cubicBezTo>
                  <a:cubicBezTo>
                    <a:pt x="473" y="147"/>
                    <a:pt x="435" y="140"/>
                    <a:pt x="426" y="165"/>
                  </a:cubicBezTo>
                  <a:lnTo>
                    <a:pt x="401" y="165"/>
                  </a:lnTo>
                  <a:cubicBezTo>
                    <a:pt x="399" y="165"/>
                    <a:pt x="397" y="166"/>
                    <a:pt x="395" y="168"/>
                  </a:cubicBezTo>
                  <a:lnTo>
                    <a:pt x="366" y="197"/>
                  </a:lnTo>
                  <a:lnTo>
                    <a:pt x="347" y="197"/>
                  </a:lnTo>
                  <a:lnTo>
                    <a:pt x="347" y="134"/>
                  </a:lnTo>
                  <a:cubicBezTo>
                    <a:pt x="347" y="130"/>
                    <a:pt x="343" y="126"/>
                    <a:pt x="339" y="126"/>
                  </a:cubicBezTo>
                  <a:lnTo>
                    <a:pt x="308" y="126"/>
                  </a:lnTo>
                  <a:lnTo>
                    <a:pt x="308" y="122"/>
                  </a:lnTo>
                  <a:lnTo>
                    <a:pt x="368" y="62"/>
                  </a:lnTo>
                  <a:cubicBezTo>
                    <a:pt x="369" y="61"/>
                    <a:pt x="370" y="58"/>
                    <a:pt x="370" y="56"/>
                  </a:cubicBezTo>
                  <a:lnTo>
                    <a:pt x="370" y="48"/>
                  </a:lnTo>
                  <a:cubicBezTo>
                    <a:pt x="395" y="38"/>
                    <a:pt x="389" y="1"/>
                    <a:pt x="362" y="1"/>
                  </a:cubicBezTo>
                  <a:cubicBezTo>
                    <a:pt x="335" y="1"/>
                    <a:pt x="328" y="38"/>
                    <a:pt x="353" y="48"/>
                  </a:cubicBezTo>
                  <a:lnTo>
                    <a:pt x="353" y="53"/>
                  </a:lnTo>
                  <a:lnTo>
                    <a:pt x="293" y="114"/>
                  </a:lnTo>
                  <a:cubicBezTo>
                    <a:pt x="291" y="115"/>
                    <a:pt x="291" y="117"/>
                    <a:pt x="291" y="119"/>
                  </a:cubicBezTo>
                  <a:lnTo>
                    <a:pt x="291" y="126"/>
                  </a:lnTo>
                  <a:lnTo>
                    <a:pt x="276" y="126"/>
                  </a:lnTo>
                  <a:lnTo>
                    <a:pt x="276" y="107"/>
                  </a:lnTo>
                  <a:lnTo>
                    <a:pt x="305" y="78"/>
                  </a:lnTo>
                  <a:cubicBezTo>
                    <a:pt x="306" y="76"/>
                    <a:pt x="307" y="74"/>
                    <a:pt x="307" y="72"/>
                  </a:cubicBezTo>
                  <a:lnTo>
                    <a:pt x="307" y="47"/>
                  </a:lnTo>
                  <a:cubicBezTo>
                    <a:pt x="333" y="38"/>
                    <a:pt x="326" y="0"/>
                    <a:pt x="299" y="0"/>
                  </a:cubicBezTo>
                  <a:cubicBezTo>
                    <a:pt x="272" y="0"/>
                    <a:pt x="265" y="38"/>
                    <a:pt x="290" y="47"/>
                  </a:cubicBezTo>
                  <a:lnTo>
                    <a:pt x="290" y="69"/>
                  </a:lnTo>
                  <a:lnTo>
                    <a:pt x="262" y="97"/>
                  </a:lnTo>
                  <a:cubicBezTo>
                    <a:pt x="260" y="99"/>
                    <a:pt x="259" y="101"/>
                    <a:pt x="259" y="103"/>
                  </a:cubicBezTo>
                  <a:lnTo>
                    <a:pt x="259" y="126"/>
                  </a:lnTo>
                  <a:lnTo>
                    <a:pt x="245" y="126"/>
                  </a:lnTo>
                  <a:lnTo>
                    <a:pt x="245" y="48"/>
                  </a:lnTo>
                  <a:cubicBezTo>
                    <a:pt x="270" y="38"/>
                    <a:pt x="263" y="1"/>
                    <a:pt x="236" y="1"/>
                  </a:cubicBezTo>
                  <a:cubicBezTo>
                    <a:pt x="210" y="1"/>
                    <a:pt x="203" y="38"/>
                    <a:pt x="228" y="48"/>
                  </a:cubicBezTo>
                  <a:lnTo>
                    <a:pt x="228" y="126"/>
                  </a:lnTo>
                  <a:lnTo>
                    <a:pt x="214" y="126"/>
                  </a:lnTo>
                  <a:lnTo>
                    <a:pt x="214" y="103"/>
                  </a:lnTo>
                  <a:cubicBezTo>
                    <a:pt x="213" y="101"/>
                    <a:pt x="213" y="99"/>
                    <a:pt x="211" y="97"/>
                  </a:cubicBezTo>
                  <a:lnTo>
                    <a:pt x="182" y="69"/>
                  </a:lnTo>
                  <a:lnTo>
                    <a:pt x="182" y="48"/>
                  </a:lnTo>
                  <a:cubicBezTo>
                    <a:pt x="207" y="38"/>
                    <a:pt x="201" y="1"/>
                    <a:pt x="174" y="1"/>
                  </a:cubicBezTo>
                  <a:cubicBezTo>
                    <a:pt x="147" y="1"/>
                    <a:pt x="140" y="38"/>
                    <a:pt x="165" y="48"/>
                  </a:cubicBezTo>
                  <a:lnTo>
                    <a:pt x="165" y="73"/>
                  </a:lnTo>
                  <a:cubicBezTo>
                    <a:pt x="165" y="75"/>
                    <a:pt x="166" y="77"/>
                    <a:pt x="168" y="79"/>
                  </a:cubicBezTo>
                  <a:lnTo>
                    <a:pt x="197" y="107"/>
                  </a:lnTo>
                  <a:lnTo>
                    <a:pt x="197" y="126"/>
                  </a:lnTo>
                  <a:lnTo>
                    <a:pt x="182" y="126"/>
                  </a:lnTo>
                  <a:lnTo>
                    <a:pt x="182" y="119"/>
                  </a:lnTo>
                  <a:cubicBezTo>
                    <a:pt x="182" y="117"/>
                    <a:pt x="181" y="115"/>
                    <a:pt x="180" y="114"/>
                  </a:cubicBezTo>
                  <a:lnTo>
                    <a:pt x="120" y="53"/>
                  </a:lnTo>
                  <a:lnTo>
                    <a:pt x="120" y="48"/>
                  </a:lnTo>
                  <a:cubicBezTo>
                    <a:pt x="145" y="38"/>
                    <a:pt x="138" y="1"/>
                    <a:pt x="111" y="1"/>
                  </a:cubicBezTo>
                  <a:cubicBezTo>
                    <a:pt x="84" y="1"/>
                    <a:pt x="78" y="38"/>
                    <a:pt x="103" y="48"/>
                  </a:cubicBezTo>
                  <a:lnTo>
                    <a:pt x="103" y="56"/>
                  </a:lnTo>
                  <a:cubicBezTo>
                    <a:pt x="103" y="59"/>
                    <a:pt x="104" y="61"/>
                    <a:pt x="105" y="62"/>
                  </a:cubicBezTo>
                  <a:lnTo>
                    <a:pt x="165" y="122"/>
                  </a:lnTo>
                  <a:lnTo>
                    <a:pt x="165" y="126"/>
                  </a:lnTo>
                  <a:lnTo>
                    <a:pt x="135" y="126"/>
                  </a:lnTo>
                  <a:cubicBezTo>
                    <a:pt x="130" y="126"/>
                    <a:pt x="126" y="130"/>
                    <a:pt x="126" y="134"/>
                  </a:cubicBezTo>
                  <a:lnTo>
                    <a:pt x="126" y="197"/>
                  </a:lnTo>
                  <a:lnTo>
                    <a:pt x="107" y="197"/>
                  </a:lnTo>
                  <a:lnTo>
                    <a:pt x="78" y="168"/>
                  </a:lnTo>
                  <a:cubicBezTo>
                    <a:pt x="76" y="166"/>
                    <a:pt x="74" y="165"/>
                    <a:pt x="72" y="165"/>
                  </a:cubicBezTo>
                  <a:lnTo>
                    <a:pt x="47" y="165"/>
                  </a:lnTo>
                  <a:cubicBezTo>
                    <a:pt x="38" y="140"/>
                    <a:pt x="0" y="147"/>
                    <a:pt x="0" y="174"/>
                  </a:cubicBezTo>
                  <a:cubicBezTo>
                    <a:pt x="0" y="201"/>
                    <a:pt x="38" y="207"/>
                    <a:pt x="47" y="182"/>
                  </a:cubicBezTo>
                  <a:lnTo>
                    <a:pt x="69" y="182"/>
                  </a:lnTo>
                  <a:lnTo>
                    <a:pt x="97" y="211"/>
                  </a:lnTo>
                  <a:cubicBezTo>
                    <a:pt x="99" y="213"/>
                    <a:pt x="101" y="213"/>
                    <a:pt x="103" y="214"/>
                  </a:cubicBezTo>
                  <a:lnTo>
                    <a:pt x="126" y="214"/>
                  </a:lnTo>
                  <a:lnTo>
                    <a:pt x="126" y="228"/>
                  </a:lnTo>
                  <a:lnTo>
                    <a:pt x="48" y="228"/>
                  </a:lnTo>
                  <a:cubicBezTo>
                    <a:pt x="38" y="203"/>
                    <a:pt x="1" y="210"/>
                    <a:pt x="1" y="236"/>
                  </a:cubicBezTo>
                  <a:cubicBezTo>
                    <a:pt x="1" y="263"/>
                    <a:pt x="38" y="270"/>
                    <a:pt x="48" y="245"/>
                  </a:cubicBezTo>
                  <a:lnTo>
                    <a:pt x="126" y="245"/>
                  </a:lnTo>
                  <a:lnTo>
                    <a:pt x="126" y="259"/>
                  </a:lnTo>
                  <a:lnTo>
                    <a:pt x="103" y="259"/>
                  </a:lnTo>
                  <a:cubicBezTo>
                    <a:pt x="101" y="259"/>
                    <a:pt x="99" y="260"/>
                    <a:pt x="97" y="262"/>
                  </a:cubicBezTo>
                  <a:lnTo>
                    <a:pt x="69" y="291"/>
                  </a:lnTo>
                  <a:lnTo>
                    <a:pt x="48" y="291"/>
                  </a:lnTo>
                  <a:cubicBezTo>
                    <a:pt x="38" y="265"/>
                    <a:pt x="1" y="272"/>
                    <a:pt x="1" y="299"/>
                  </a:cubicBezTo>
                  <a:cubicBezTo>
                    <a:pt x="1" y="326"/>
                    <a:pt x="38" y="333"/>
                    <a:pt x="48" y="308"/>
                  </a:cubicBezTo>
                  <a:lnTo>
                    <a:pt x="73" y="308"/>
                  </a:lnTo>
                  <a:cubicBezTo>
                    <a:pt x="75" y="308"/>
                    <a:pt x="77" y="307"/>
                    <a:pt x="79" y="305"/>
                  </a:cubicBezTo>
                  <a:lnTo>
                    <a:pt x="107" y="276"/>
                  </a:lnTo>
                  <a:lnTo>
                    <a:pt x="126" y="276"/>
                  </a:lnTo>
                  <a:lnTo>
                    <a:pt x="126" y="339"/>
                  </a:lnTo>
                  <a:cubicBezTo>
                    <a:pt x="126" y="343"/>
                    <a:pt x="130" y="347"/>
                    <a:pt x="134" y="347"/>
                  </a:cubicBezTo>
                  <a:lnTo>
                    <a:pt x="165" y="347"/>
                  </a:lnTo>
                  <a:lnTo>
                    <a:pt x="165" y="351"/>
                  </a:lnTo>
                  <a:lnTo>
                    <a:pt x="105" y="411"/>
                  </a:lnTo>
                  <a:cubicBezTo>
                    <a:pt x="104" y="412"/>
                    <a:pt x="103" y="414"/>
                    <a:pt x="103" y="417"/>
                  </a:cubicBezTo>
                  <a:lnTo>
                    <a:pt x="103" y="426"/>
                  </a:lnTo>
                  <a:cubicBezTo>
                    <a:pt x="78" y="435"/>
                    <a:pt x="84" y="473"/>
                    <a:pt x="111" y="473"/>
                  </a:cubicBezTo>
                  <a:cubicBezTo>
                    <a:pt x="138" y="473"/>
                    <a:pt x="145" y="435"/>
                    <a:pt x="120" y="426"/>
                  </a:cubicBezTo>
                  <a:lnTo>
                    <a:pt x="120" y="421"/>
                  </a:lnTo>
                  <a:lnTo>
                    <a:pt x="180" y="361"/>
                  </a:lnTo>
                  <a:cubicBezTo>
                    <a:pt x="181" y="359"/>
                    <a:pt x="182" y="357"/>
                    <a:pt x="182" y="355"/>
                  </a:cubicBezTo>
                  <a:lnTo>
                    <a:pt x="182" y="347"/>
                  </a:lnTo>
                  <a:lnTo>
                    <a:pt x="197" y="347"/>
                  </a:lnTo>
                  <a:lnTo>
                    <a:pt x="197" y="366"/>
                  </a:lnTo>
                  <a:lnTo>
                    <a:pt x="168" y="395"/>
                  </a:lnTo>
                  <a:cubicBezTo>
                    <a:pt x="166" y="396"/>
                    <a:pt x="165" y="399"/>
                    <a:pt x="165" y="401"/>
                  </a:cubicBezTo>
                  <a:lnTo>
                    <a:pt x="165" y="426"/>
                  </a:lnTo>
                  <a:cubicBezTo>
                    <a:pt x="140" y="435"/>
                    <a:pt x="147" y="473"/>
                    <a:pt x="174" y="473"/>
                  </a:cubicBezTo>
                  <a:cubicBezTo>
                    <a:pt x="201" y="473"/>
                    <a:pt x="207" y="435"/>
                    <a:pt x="182" y="426"/>
                  </a:cubicBezTo>
                  <a:lnTo>
                    <a:pt x="182" y="404"/>
                  </a:lnTo>
                  <a:lnTo>
                    <a:pt x="211" y="376"/>
                  </a:lnTo>
                  <a:cubicBezTo>
                    <a:pt x="213" y="374"/>
                    <a:pt x="213" y="372"/>
                    <a:pt x="214" y="370"/>
                  </a:cubicBezTo>
                  <a:lnTo>
                    <a:pt x="214" y="347"/>
                  </a:lnTo>
                  <a:lnTo>
                    <a:pt x="228" y="347"/>
                  </a:lnTo>
                  <a:lnTo>
                    <a:pt x="228" y="426"/>
                  </a:lnTo>
                  <a:cubicBezTo>
                    <a:pt x="203" y="435"/>
                    <a:pt x="210" y="473"/>
                    <a:pt x="236" y="473"/>
                  </a:cubicBezTo>
                  <a:cubicBezTo>
                    <a:pt x="263" y="473"/>
                    <a:pt x="270" y="435"/>
                    <a:pt x="245" y="426"/>
                  </a:cubicBezTo>
                  <a:lnTo>
                    <a:pt x="245" y="347"/>
                  </a:lnTo>
                  <a:lnTo>
                    <a:pt x="259" y="347"/>
                  </a:lnTo>
                  <a:lnTo>
                    <a:pt x="259" y="370"/>
                  </a:lnTo>
                  <a:cubicBezTo>
                    <a:pt x="259" y="372"/>
                    <a:pt x="260" y="374"/>
                    <a:pt x="262" y="376"/>
                  </a:cubicBezTo>
                  <a:lnTo>
                    <a:pt x="291" y="405"/>
                  </a:lnTo>
                  <a:lnTo>
                    <a:pt x="291" y="426"/>
                  </a:lnTo>
                  <a:cubicBezTo>
                    <a:pt x="265" y="435"/>
                    <a:pt x="272" y="473"/>
                    <a:pt x="299" y="473"/>
                  </a:cubicBezTo>
                  <a:cubicBezTo>
                    <a:pt x="326" y="473"/>
                    <a:pt x="333" y="435"/>
                    <a:pt x="308" y="426"/>
                  </a:cubicBezTo>
                  <a:lnTo>
                    <a:pt x="308" y="401"/>
                  </a:lnTo>
                  <a:cubicBezTo>
                    <a:pt x="308" y="399"/>
                    <a:pt x="307" y="397"/>
                    <a:pt x="305" y="395"/>
                  </a:cubicBezTo>
                  <a:lnTo>
                    <a:pt x="276" y="366"/>
                  </a:lnTo>
                  <a:lnTo>
                    <a:pt x="276" y="347"/>
                  </a:lnTo>
                  <a:lnTo>
                    <a:pt x="291" y="347"/>
                  </a:lnTo>
                  <a:lnTo>
                    <a:pt x="291" y="354"/>
                  </a:lnTo>
                  <a:cubicBezTo>
                    <a:pt x="290" y="356"/>
                    <a:pt x="291" y="358"/>
                    <a:pt x="293" y="360"/>
                  </a:cubicBezTo>
                  <a:lnTo>
                    <a:pt x="353" y="420"/>
                  </a:lnTo>
                  <a:lnTo>
                    <a:pt x="353" y="426"/>
                  </a:lnTo>
                  <a:cubicBezTo>
                    <a:pt x="328" y="435"/>
                    <a:pt x="335" y="473"/>
                    <a:pt x="362" y="473"/>
                  </a:cubicBezTo>
                  <a:cubicBezTo>
                    <a:pt x="388" y="473"/>
                    <a:pt x="395" y="435"/>
                    <a:pt x="370" y="426"/>
                  </a:cubicBezTo>
                  <a:lnTo>
                    <a:pt x="370" y="417"/>
                  </a:lnTo>
                  <a:cubicBezTo>
                    <a:pt x="370" y="415"/>
                    <a:pt x="369" y="413"/>
                    <a:pt x="368" y="411"/>
                  </a:cubicBezTo>
                  <a:lnTo>
                    <a:pt x="308" y="351"/>
                  </a:lnTo>
                  <a:lnTo>
                    <a:pt x="308" y="347"/>
                  </a:lnTo>
                  <a:lnTo>
                    <a:pt x="339" y="347"/>
                  </a:lnTo>
                  <a:cubicBezTo>
                    <a:pt x="343" y="347"/>
                    <a:pt x="347" y="344"/>
                    <a:pt x="347" y="339"/>
                  </a:cubicBezTo>
                  <a:lnTo>
                    <a:pt x="347" y="276"/>
                  </a:lnTo>
                  <a:lnTo>
                    <a:pt x="366" y="276"/>
                  </a:lnTo>
                  <a:lnTo>
                    <a:pt x="395" y="305"/>
                  </a:lnTo>
                  <a:cubicBezTo>
                    <a:pt x="396" y="306"/>
                    <a:pt x="399" y="307"/>
                    <a:pt x="401" y="307"/>
                  </a:cubicBezTo>
                  <a:lnTo>
                    <a:pt x="426" y="307"/>
                  </a:lnTo>
                  <a:cubicBezTo>
                    <a:pt x="435" y="333"/>
                    <a:pt x="473" y="326"/>
                    <a:pt x="473" y="299"/>
                  </a:cubicBezTo>
                  <a:cubicBezTo>
                    <a:pt x="473" y="272"/>
                    <a:pt x="435" y="265"/>
                    <a:pt x="426" y="290"/>
                  </a:cubicBezTo>
                  <a:lnTo>
                    <a:pt x="404" y="290"/>
                  </a:lnTo>
                  <a:lnTo>
                    <a:pt x="376" y="262"/>
                  </a:lnTo>
                  <a:cubicBezTo>
                    <a:pt x="374" y="260"/>
                    <a:pt x="372" y="259"/>
                    <a:pt x="370" y="259"/>
                  </a:cubicBezTo>
                  <a:lnTo>
                    <a:pt x="347" y="259"/>
                  </a:lnTo>
                  <a:lnTo>
                    <a:pt x="347" y="245"/>
                  </a:lnTo>
                  <a:lnTo>
                    <a:pt x="426" y="245"/>
                  </a:lnTo>
                  <a:close/>
                  <a:moveTo>
                    <a:pt x="448" y="244"/>
                  </a:moveTo>
                  <a:cubicBezTo>
                    <a:pt x="444" y="244"/>
                    <a:pt x="441" y="241"/>
                    <a:pt x="441" y="237"/>
                  </a:cubicBezTo>
                  <a:cubicBezTo>
                    <a:pt x="441" y="232"/>
                    <a:pt x="444" y="229"/>
                    <a:pt x="448" y="229"/>
                  </a:cubicBezTo>
                  <a:cubicBezTo>
                    <a:pt x="452" y="229"/>
                    <a:pt x="456" y="233"/>
                    <a:pt x="456" y="237"/>
                  </a:cubicBezTo>
                  <a:cubicBezTo>
                    <a:pt x="456" y="241"/>
                    <a:pt x="452" y="244"/>
                    <a:pt x="448" y="244"/>
                  </a:cubicBezTo>
                  <a:close/>
                  <a:moveTo>
                    <a:pt x="448" y="181"/>
                  </a:moveTo>
                  <a:cubicBezTo>
                    <a:pt x="440" y="182"/>
                    <a:pt x="440" y="166"/>
                    <a:pt x="448" y="167"/>
                  </a:cubicBezTo>
                  <a:cubicBezTo>
                    <a:pt x="457" y="168"/>
                    <a:pt x="457" y="180"/>
                    <a:pt x="448" y="181"/>
                  </a:cubicBezTo>
                  <a:close/>
                  <a:moveTo>
                    <a:pt x="362" y="455"/>
                  </a:moveTo>
                  <a:cubicBezTo>
                    <a:pt x="351" y="455"/>
                    <a:pt x="369" y="436"/>
                    <a:pt x="369" y="448"/>
                  </a:cubicBezTo>
                  <a:cubicBezTo>
                    <a:pt x="369" y="452"/>
                    <a:pt x="366" y="455"/>
                    <a:pt x="362" y="455"/>
                  </a:cubicBezTo>
                  <a:close/>
                  <a:moveTo>
                    <a:pt x="300" y="455"/>
                  </a:moveTo>
                  <a:cubicBezTo>
                    <a:pt x="288" y="455"/>
                    <a:pt x="307" y="436"/>
                    <a:pt x="307" y="448"/>
                  </a:cubicBezTo>
                  <a:cubicBezTo>
                    <a:pt x="307" y="452"/>
                    <a:pt x="303" y="455"/>
                    <a:pt x="299" y="455"/>
                  </a:cubicBezTo>
                  <a:lnTo>
                    <a:pt x="300" y="455"/>
                  </a:lnTo>
                  <a:close/>
                  <a:moveTo>
                    <a:pt x="237" y="455"/>
                  </a:moveTo>
                  <a:cubicBezTo>
                    <a:pt x="226" y="455"/>
                    <a:pt x="244" y="436"/>
                    <a:pt x="244" y="448"/>
                  </a:cubicBezTo>
                  <a:cubicBezTo>
                    <a:pt x="244" y="452"/>
                    <a:pt x="241" y="456"/>
                    <a:pt x="236" y="455"/>
                  </a:cubicBezTo>
                  <a:lnTo>
                    <a:pt x="237" y="455"/>
                  </a:lnTo>
                  <a:close/>
                  <a:moveTo>
                    <a:pt x="175" y="455"/>
                  </a:moveTo>
                  <a:cubicBezTo>
                    <a:pt x="163" y="455"/>
                    <a:pt x="182" y="436"/>
                    <a:pt x="182" y="448"/>
                  </a:cubicBezTo>
                  <a:cubicBezTo>
                    <a:pt x="182" y="452"/>
                    <a:pt x="178" y="455"/>
                    <a:pt x="174" y="455"/>
                  </a:cubicBezTo>
                  <a:lnTo>
                    <a:pt x="175" y="455"/>
                  </a:lnTo>
                  <a:close/>
                  <a:moveTo>
                    <a:pt x="112" y="455"/>
                  </a:moveTo>
                  <a:cubicBezTo>
                    <a:pt x="101" y="455"/>
                    <a:pt x="119" y="436"/>
                    <a:pt x="119" y="448"/>
                  </a:cubicBezTo>
                  <a:cubicBezTo>
                    <a:pt x="119" y="452"/>
                    <a:pt x="116" y="456"/>
                    <a:pt x="111" y="455"/>
                  </a:cubicBezTo>
                  <a:lnTo>
                    <a:pt x="112" y="455"/>
                  </a:lnTo>
                  <a:close/>
                  <a:moveTo>
                    <a:pt x="112" y="18"/>
                  </a:moveTo>
                  <a:cubicBezTo>
                    <a:pt x="124" y="17"/>
                    <a:pt x="105" y="36"/>
                    <a:pt x="105" y="25"/>
                  </a:cubicBezTo>
                  <a:cubicBezTo>
                    <a:pt x="105" y="21"/>
                    <a:pt x="108" y="18"/>
                    <a:pt x="111" y="18"/>
                  </a:cubicBezTo>
                  <a:lnTo>
                    <a:pt x="112" y="18"/>
                  </a:lnTo>
                  <a:close/>
                  <a:moveTo>
                    <a:pt x="175" y="18"/>
                  </a:moveTo>
                  <a:cubicBezTo>
                    <a:pt x="186" y="18"/>
                    <a:pt x="167" y="36"/>
                    <a:pt x="167" y="25"/>
                  </a:cubicBezTo>
                  <a:cubicBezTo>
                    <a:pt x="168" y="21"/>
                    <a:pt x="170" y="18"/>
                    <a:pt x="174" y="18"/>
                  </a:cubicBezTo>
                  <a:lnTo>
                    <a:pt x="175" y="18"/>
                  </a:lnTo>
                  <a:close/>
                  <a:moveTo>
                    <a:pt x="237" y="18"/>
                  </a:moveTo>
                  <a:cubicBezTo>
                    <a:pt x="249" y="17"/>
                    <a:pt x="230" y="36"/>
                    <a:pt x="230" y="25"/>
                  </a:cubicBezTo>
                  <a:cubicBezTo>
                    <a:pt x="230" y="21"/>
                    <a:pt x="233" y="18"/>
                    <a:pt x="236" y="18"/>
                  </a:cubicBezTo>
                  <a:lnTo>
                    <a:pt x="237" y="18"/>
                  </a:lnTo>
                  <a:close/>
                  <a:moveTo>
                    <a:pt x="300" y="18"/>
                  </a:moveTo>
                  <a:cubicBezTo>
                    <a:pt x="311" y="18"/>
                    <a:pt x="292" y="36"/>
                    <a:pt x="293" y="25"/>
                  </a:cubicBezTo>
                  <a:cubicBezTo>
                    <a:pt x="293" y="21"/>
                    <a:pt x="295" y="18"/>
                    <a:pt x="299" y="18"/>
                  </a:cubicBezTo>
                  <a:lnTo>
                    <a:pt x="300" y="18"/>
                  </a:lnTo>
                  <a:close/>
                  <a:moveTo>
                    <a:pt x="330" y="143"/>
                  </a:moveTo>
                  <a:lnTo>
                    <a:pt x="330" y="330"/>
                  </a:lnTo>
                  <a:lnTo>
                    <a:pt x="143" y="330"/>
                  </a:lnTo>
                  <a:lnTo>
                    <a:pt x="143" y="143"/>
                  </a:lnTo>
                  <a:lnTo>
                    <a:pt x="330" y="143"/>
                  </a:lnTo>
                  <a:close/>
                  <a:moveTo>
                    <a:pt x="362" y="18"/>
                  </a:moveTo>
                  <a:cubicBezTo>
                    <a:pt x="374" y="17"/>
                    <a:pt x="355" y="36"/>
                    <a:pt x="355" y="25"/>
                  </a:cubicBezTo>
                  <a:cubicBezTo>
                    <a:pt x="355" y="21"/>
                    <a:pt x="358" y="18"/>
                    <a:pt x="362" y="18"/>
                  </a:cubicBezTo>
                  <a:close/>
                  <a:moveTo>
                    <a:pt x="25" y="167"/>
                  </a:moveTo>
                  <a:cubicBezTo>
                    <a:pt x="34" y="168"/>
                    <a:pt x="34" y="180"/>
                    <a:pt x="25" y="181"/>
                  </a:cubicBezTo>
                  <a:cubicBezTo>
                    <a:pt x="17" y="182"/>
                    <a:pt x="17" y="166"/>
                    <a:pt x="25" y="167"/>
                  </a:cubicBezTo>
                  <a:close/>
                  <a:moveTo>
                    <a:pt x="25" y="229"/>
                  </a:moveTo>
                  <a:cubicBezTo>
                    <a:pt x="29" y="229"/>
                    <a:pt x="32" y="232"/>
                    <a:pt x="32" y="236"/>
                  </a:cubicBezTo>
                  <a:cubicBezTo>
                    <a:pt x="32" y="240"/>
                    <a:pt x="29" y="244"/>
                    <a:pt x="25" y="243"/>
                  </a:cubicBezTo>
                  <a:cubicBezTo>
                    <a:pt x="21" y="244"/>
                    <a:pt x="18" y="240"/>
                    <a:pt x="18" y="236"/>
                  </a:cubicBezTo>
                  <a:cubicBezTo>
                    <a:pt x="18" y="232"/>
                    <a:pt x="21" y="229"/>
                    <a:pt x="25" y="229"/>
                  </a:cubicBezTo>
                  <a:close/>
                  <a:moveTo>
                    <a:pt x="25" y="292"/>
                  </a:moveTo>
                  <a:cubicBezTo>
                    <a:pt x="29" y="292"/>
                    <a:pt x="32" y="295"/>
                    <a:pt x="32" y="299"/>
                  </a:cubicBezTo>
                  <a:cubicBezTo>
                    <a:pt x="32" y="303"/>
                    <a:pt x="29" y="306"/>
                    <a:pt x="25" y="306"/>
                  </a:cubicBezTo>
                  <a:cubicBezTo>
                    <a:pt x="21" y="306"/>
                    <a:pt x="18" y="303"/>
                    <a:pt x="18" y="299"/>
                  </a:cubicBezTo>
                  <a:cubicBezTo>
                    <a:pt x="18" y="295"/>
                    <a:pt x="21" y="292"/>
                    <a:pt x="25" y="292"/>
                  </a:cubicBezTo>
                  <a:close/>
                  <a:moveTo>
                    <a:pt x="448" y="306"/>
                  </a:moveTo>
                  <a:cubicBezTo>
                    <a:pt x="444" y="306"/>
                    <a:pt x="441" y="303"/>
                    <a:pt x="440" y="299"/>
                  </a:cubicBezTo>
                  <a:cubicBezTo>
                    <a:pt x="441" y="295"/>
                    <a:pt x="444" y="292"/>
                    <a:pt x="448" y="292"/>
                  </a:cubicBezTo>
                  <a:cubicBezTo>
                    <a:pt x="452" y="292"/>
                    <a:pt x="455" y="295"/>
                    <a:pt x="455" y="299"/>
                  </a:cubicBezTo>
                  <a:cubicBezTo>
                    <a:pt x="455" y="303"/>
                    <a:pt x="452" y="306"/>
                    <a:pt x="448" y="3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Rectangle 160"/>
            <p:cNvSpPr>
              <a:spLocks noChangeArrowheads="1"/>
            </p:cNvSpPr>
            <p:nvPr/>
          </p:nvSpPr>
          <p:spPr bwMode="auto">
            <a:xfrm>
              <a:off x="2270125" y="4519613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Rectangle 161"/>
            <p:cNvSpPr>
              <a:spLocks noChangeArrowheads="1"/>
            </p:cNvSpPr>
            <p:nvPr/>
          </p:nvSpPr>
          <p:spPr bwMode="auto">
            <a:xfrm>
              <a:off x="2293938" y="4519613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Rectangle 162"/>
            <p:cNvSpPr>
              <a:spLocks noChangeArrowheads="1"/>
            </p:cNvSpPr>
            <p:nvPr/>
          </p:nvSpPr>
          <p:spPr bwMode="auto">
            <a:xfrm>
              <a:off x="2293938" y="4422775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Rectangle 163"/>
            <p:cNvSpPr>
              <a:spLocks noChangeArrowheads="1"/>
            </p:cNvSpPr>
            <p:nvPr/>
          </p:nvSpPr>
          <p:spPr bwMode="auto">
            <a:xfrm>
              <a:off x="2341563" y="4519613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Rectangle 164"/>
            <p:cNvSpPr>
              <a:spLocks noChangeArrowheads="1"/>
            </p:cNvSpPr>
            <p:nvPr/>
          </p:nvSpPr>
          <p:spPr bwMode="auto">
            <a:xfrm>
              <a:off x="2366963" y="4422775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Rectangle 165"/>
            <p:cNvSpPr>
              <a:spLocks noChangeArrowheads="1"/>
            </p:cNvSpPr>
            <p:nvPr/>
          </p:nvSpPr>
          <p:spPr bwMode="auto">
            <a:xfrm>
              <a:off x="2366963" y="4470400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Rectangle 166"/>
            <p:cNvSpPr>
              <a:spLocks noChangeArrowheads="1"/>
            </p:cNvSpPr>
            <p:nvPr/>
          </p:nvSpPr>
          <p:spPr bwMode="auto">
            <a:xfrm>
              <a:off x="2366963" y="4446588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Freeform 167"/>
            <p:cNvSpPr>
              <a:spLocks noEditPoints="1"/>
            </p:cNvSpPr>
            <p:nvPr/>
          </p:nvSpPr>
          <p:spPr bwMode="auto">
            <a:xfrm>
              <a:off x="2300288" y="4452938"/>
              <a:ext cx="49212" cy="49212"/>
            </a:xfrm>
            <a:custGeom>
              <a:avLst/>
              <a:gdLst>
                <a:gd name="T0" fmla="*/ 63 w 64"/>
                <a:gd name="T1" fmla="*/ 55 h 64"/>
                <a:gd name="T2" fmla="*/ 63 w 64"/>
                <a:gd name="T3" fmla="*/ 9 h 64"/>
                <a:gd name="T4" fmla="*/ 55 w 64"/>
                <a:gd name="T5" fmla="*/ 0 h 64"/>
                <a:gd name="T6" fmla="*/ 9 w 64"/>
                <a:gd name="T7" fmla="*/ 0 h 64"/>
                <a:gd name="T8" fmla="*/ 0 w 64"/>
                <a:gd name="T9" fmla="*/ 9 h 64"/>
                <a:gd name="T10" fmla="*/ 0 w 64"/>
                <a:gd name="T11" fmla="*/ 55 h 64"/>
                <a:gd name="T12" fmla="*/ 9 w 64"/>
                <a:gd name="T13" fmla="*/ 64 h 64"/>
                <a:gd name="T14" fmla="*/ 55 w 64"/>
                <a:gd name="T15" fmla="*/ 64 h 64"/>
                <a:gd name="T16" fmla="*/ 63 w 64"/>
                <a:gd name="T17" fmla="*/ 55 h 64"/>
                <a:gd name="T18" fmla="*/ 16 w 64"/>
                <a:gd name="T19" fmla="*/ 46 h 64"/>
                <a:gd name="T20" fmla="*/ 16 w 64"/>
                <a:gd name="T21" fmla="*/ 16 h 64"/>
                <a:gd name="T22" fmla="*/ 46 w 64"/>
                <a:gd name="T23" fmla="*/ 16 h 64"/>
                <a:gd name="T24" fmla="*/ 46 w 64"/>
                <a:gd name="T25" fmla="*/ 46 h 64"/>
                <a:gd name="T26" fmla="*/ 16 w 64"/>
                <a:gd name="T27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64" fill="norm" stroke="1" extrusionOk="0">
                  <a:moveTo>
                    <a:pt x="63" y="55"/>
                  </a:moveTo>
                  <a:lnTo>
                    <a:pt x="63" y="9"/>
                  </a:lnTo>
                  <a:cubicBezTo>
                    <a:pt x="63" y="4"/>
                    <a:pt x="60" y="0"/>
                    <a:pt x="55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55"/>
                  </a:lnTo>
                  <a:cubicBezTo>
                    <a:pt x="0" y="60"/>
                    <a:pt x="4" y="64"/>
                    <a:pt x="9" y="64"/>
                  </a:cubicBezTo>
                  <a:lnTo>
                    <a:pt x="55" y="64"/>
                  </a:lnTo>
                  <a:cubicBezTo>
                    <a:pt x="60" y="64"/>
                    <a:pt x="64" y="60"/>
                    <a:pt x="63" y="55"/>
                  </a:cubicBezTo>
                  <a:close/>
                  <a:moveTo>
                    <a:pt x="16" y="46"/>
                  </a:moveTo>
                  <a:lnTo>
                    <a:pt x="16" y="16"/>
                  </a:lnTo>
                  <a:lnTo>
                    <a:pt x="46" y="16"/>
                  </a:lnTo>
                  <a:lnTo>
                    <a:pt x="46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Rectangle 168"/>
            <p:cNvSpPr>
              <a:spLocks noChangeArrowheads="1"/>
            </p:cNvSpPr>
            <p:nvPr/>
          </p:nvSpPr>
          <p:spPr bwMode="auto">
            <a:xfrm>
              <a:off x="2270125" y="4446588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Rectangle 169"/>
            <p:cNvSpPr>
              <a:spLocks noChangeArrowheads="1"/>
            </p:cNvSpPr>
            <p:nvPr/>
          </p:nvSpPr>
          <p:spPr bwMode="auto">
            <a:xfrm>
              <a:off x="2270125" y="4470400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Rectangle 170"/>
            <p:cNvSpPr>
              <a:spLocks noChangeArrowheads="1"/>
            </p:cNvSpPr>
            <p:nvPr/>
          </p:nvSpPr>
          <p:spPr bwMode="auto">
            <a:xfrm>
              <a:off x="2317750" y="4519613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Rectangle 171"/>
            <p:cNvSpPr>
              <a:spLocks noChangeArrowheads="1"/>
            </p:cNvSpPr>
            <p:nvPr/>
          </p:nvSpPr>
          <p:spPr bwMode="auto">
            <a:xfrm>
              <a:off x="2270125" y="4494213"/>
              <a:ext cx="12700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69" name="тонкий круг"/>
          <p:cNvPicPr>
            <a:picLocks noChangeAspect="1"/>
          </p:cNvPicPr>
          <p:nvPr userDrawn="1"/>
        </p:nvPicPr>
        <p:blipFill>
          <a:blip r:embed="rId14"/>
          <a:srcRect l="14752" t="18331" r="56656" b="64269"/>
          <a:stretch/>
        </p:blipFill>
        <p:spPr bwMode="auto">
          <a:xfrm>
            <a:off x="-25400" y="5600700"/>
            <a:ext cx="2133599" cy="129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588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8998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4E8E3D-83B5-4104-8AC3-575A7341DF9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Константин Киреев, </a:t>
            </a:r>
            <a:r>
              <a:rPr lang="ru-RU"/>
              <a:t>председатель правления </a:t>
            </a:r>
            <a:r>
              <a:rPr lang="ru-RU"/>
              <a:t>РГГУ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55689" y="2081910"/>
            <a:ext cx="10080624" cy="2387600"/>
          </a:xfrm>
        </p:spPr>
        <p:txBody>
          <a:bodyPr/>
          <a:lstStyle/>
          <a:p>
            <a:pPr>
              <a:defRPr/>
            </a:pPr>
            <a:r>
              <a:rPr lang="ru-RU" b="1"/>
              <a:t>НАЗВАНИЕ БОЛЬШИМ</a:t>
            </a:r>
            <a:br>
              <a:rPr lang="en-US" b="1"/>
            </a:br>
            <a:r>
              <a:rPr lang="ru-RU" b="1"/>
              <a:t>НАЗВАНИЕ БОЛЬШИМ</a:t>
            </a:r>
            <a:br>
              <a:rPr lang="en-US" b="1"/>
            </a:br>
            <a:r>
              <a:rPr lang="ru-RU" sz="3200" b="1"/>
              <a:t>НАЗВАНИЕ МЕЛКИМ</a:t>
            </a:r>
            <a:br>
              <a:rPr lang="en-US" b="1"/>
            </a:br>
            <a:r>
              <a:rPr lang="ru-RU" sz="3200" b="1"/>
              <a:t>НАЗВАНИЕ МЕЛКИМ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49333" y="585300"/>
            <a:ext cx="1675033" cy="1675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ЗАГОЛОВОК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Проекты строятся </a:t>
            </a:r>
            <a:r>
              <a:rPr lang="ru-RU"/>
              <a:t>от смыслов, а не от картинок — и поэтому идеи большинства из них можно легко сформулировать через текст. Здесь нельзя не упомянуть огромное влияние, которое оказали на меня американские концептуальные художники XX века. </a:t>
            </a:r>
            <a:endParaRPr lang="ru-RU"/>
          </a:p>
          <a:p>
            <a:pPr marL="0" indent="0">
              <a:buNone/>
              <a:defRPr/>
            </a:pPr>
            <a:r>
              <a:rPr lang="ru-RU" sz="2000">
                <a:latin typeface="Fira Sans"/>
              </a:rPr>
              <a:t>Они </a:t>
            </a:r>
            <a:r>
              <a:rPr lang="ru-RU" sz="2000">
                <a:latin typeface="Fira Sans"/>
              </a:rPr>
              <a:t>научили смотреть на текст как на один из самых сильных инструментов выражения идей. Чаще всего именно так и придумываются концепции: не с помощью скетчей, набросков и тестирования визуальных гипотез, а в разговорах, шутках или в списках </a:t>
            </a:r>
            <a:br>
              <a:rPr lang="ru-RU" sz="2000">
                <a:latin typeface="Fira Sans"/>
              </a:rPr>
            </a:br>
            <a:r>
              <a:rPr lang="ru-RU" sz="2000">
                <a:latin typeface="Fira Sans"/>
              </a:rPr>
              <a:t>в </a:t>
            </a:r>
            <a:r>
              <a:rPr lang="ru-RU" sz="2000">
                <a:latin typeface="Fira Sans"/>
              </a:rPr>
              <a:t>ноушене</a:t>
            </a:r>
            <a:r>
              <a:rPr lang="ru-RU" sz="2000">
                <a:latin typeface="Fira Sans"/>
              </a:rPr>
              <a:t>.</a:t>
            </a:r>
            <a:endParaRPr/>
          </a:p>
          <a:p>
            <a:pPr>
              <a:defRPr/>
            </a:pPr>
            <a:r>
              <a:rPr lang="ru-RU" sz="1600">
                <a:latin typeface="Fira Sans"/>
              </a:rPr>
              <a:t>Например, визуальный язык как типографический </a:t>
            </a:r>
            <a:r>
              <a:rPr lang="ru-RU" sz="1600">
                <a:latin typeface="Fira Sans"/>
              </a:rPr>
              <a:t>кэндзан</a:t>
            </a:r>
            <a:r>
              <a:rPr lang="ru-RU" sz="1600">
                <a:latin typeface="Fira Sans"/>
              </a:rPr>
              <a:t>, </a:t>
            </a:r>
            <a:r>
              <a:rPr lang="ru-RU" sz="1600">
                <a:latin typeface="Fira Sans"/>
              </a:rPr>
              <a:t>айдентика</a:t>
            </a:r>
            <a:r>
              <a:rPr lang="ru-RU" sz="1600">
                <a:latin typeface="Fira Sans"/>
              </a:rPr>
              <a:t> как временная линейка или </a:t>
            </a:r>
            <a:r>
              <a:rPr lang="ru-RU" sz="1600">
                <a:latin typeface="Fira Sans"/>
              </a:rPr>
              <a:t>айдентика</a:t>
            </a:r>
            <a:r>
              <a:rPr lang="ru-RU" sz="1600">
                <a:latin typeface="Fira Sans"/>
              </a:rPr>
              <a:t>, которая переводит уличное искусство на язык </a:t>
            </a:r>
            <a:r>
              <a:rPr lang="ru-RU" sz="1600">
                <a:latin typeface="Fira Sans"/>
              </a:rPr>
              <a:t>типографики</a:t>
            </a:r>
            <a:r>
              <a:rPr lang="ru-RU" sz="1600">
                <a:latin typeface="Fira Sans"/>
              </a:rPr>
              <a:t>. </a:t>
            </a:r>
            <a:endParaRPr lang="ru-RU" sz="1600">
              <a:latin typeface="Fira Sans"/>
            </a:endParaRPr>
          </a:p>
          <a:p>
            <a:pPr>
              <a:defRPr/>
            </a:pPr>
            <a:endParaRPr lang="ru-RU" sz="1600">
              <a:latin typeface="Fira Sans"/>
            </a:endParaRPr>
          </a:p>
          <a:p>
            <a:pPr lvl="1">
              <a:defRPr/>
            </a:pPr>
            <a:r>
              <a:rPr lang="ru-RU" sz="1200">
                <a:latin typeface="Fira Sans"/>
              </a:rPr>
              <a:t>Большое </a:t>
            </a:r>
            <a:r>
              <a:rPr lang="ru-RU" sz="1200">
                <a:latin typeface="Fira Sans"/>
              </a:rPr>
              <a:t>количество проектов придумывается через формулу «а что, если это не…». Например, а что если сайт — это не сайт, а музей. А что, если максимально и карикатурно отработать единственную просьбу партнёра.</a:t>
            </a:r>
            <a:endParaRPr/>
          </a:p>
          <a:p>
            <a:pPr marL="0" indent="0">
              <a:buNone/>
              <a:defRPr/>
            </a:pPr>
            <a:endParaRPr lang="ru-RU" sz="2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00D8E2-AF9B-4578-99A7-7E6049AE0336}" type="slidenum">
              <a:rPr lang="ru-RU" b="1"/>
              <a:t>2</a:t>
            </a:fld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ЗАГОЛОВОК 1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2">
              <a:defRPr/>
            </a:pPr>
            <a:r>
              <a:rPr lang="ru-RU"/>
              <a:t>Второй уровень</a:t>
            </a:r>
            <a:endParaRPr/>
          </a:p>
          <a:p>
            <a:pPr lvl="3">
              <a:defRPr/>
            </a:pPr>
            <a:r>
              <a:rPr lang="ru-RU"/>
              <a:t>Третий </a:t>
            </a:r>
            <a:r>
              <a:rPr lang="ru-RU"/>
              <a:t>уровень</a:t>
            </a:r>
            <a:endParaRPr/>
          </a:p>
          <a:p>
            <a:pPr lvl="4">
              <a:defRPr/>
            </a:pPr>
            <a:r>
              <a:rPr lang="ru-RU"/>
              <a:t>Четвертый </a:t>
            </a:r>
            <a:r>
              <a:rPr lang="ru-RU"/>
              <a:t>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00D8E2-AF9B-4578-99A7-7E6049AE0336}" type="slidenum">
              <a:rPr lang="ru-RU"/>
              <a:t>3</a:t>
            </a:fld>
            <a:endParaRPr lang="ru-RU"/>
          </a:p>
        </p:txBody>
      </p:sp>
      <p:graphicFrame>
        <p:nvGraphicFramePr>
          <p:cNvPr id="17" name="Диаграмма 16"/>
          <p:cNvGraphicFramePr>
            <a:graphicFrameLocks xmlns:a="http://schemas.openxmlformats.org/drawingml/2006/main"/>
          </p:cNvGraphicFramePr>
          <p:nvPr/>
        </p:nvGraphicFramePr>
        <p:xfrm>
          <a:off x="5981927" y="1322009"/>
          <a:ext cx="5689600" cy="379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ЗАГОЛОВОК 1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2">
              <a:defRPr/>
            </a:pPr>
            <a:r>
              <a:rPr lang="ru-RU"/>
              <a:t>Второй уровень</a:t>
            </a:r>
            <a:endParaRPr/>
          </a:p>
          <a:p>
            <a:pPr lvl="3">
              <a:defRPr/>
            </a:pPr>
            <a:r>
              <a:rPr lang="ru-RU"/>
              <a:t>Третий </a:t>
            </a:r>
            <a:r>
              <a:rPr lang="ru-RU"/>
              <a:t>уровень</a:t>
            </a:r>
            <a:endParaRPr/>
          </a:p>
          <a:p>
            <a:pPr lvl="4">
              <a:defRPr/>
            </a:pPr>
            <a:r>
              <a:rPr lang="ru-RU"/>
              <a:t>Четвертый </a:t>
            </a:r>
            <a:r>
              <a:rPr lang="ru-RU"/>
              <a:t>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00D8E2-AF9B-4578-99A7-7E6049AE0336}" type="slidenum">
              <a:rPr lang="ru-RU"/>
              <a:t>4</a:t>
            </a:fld>
            <a:endParaRPr lang="ru-RU"/>
          </a:p>
        </p:txBody>
      </p:sp>
      <p:graphicFrame>
        <p:nvGraphicFramePr>
          <p:cNvPr id="39" name="Диаграмма 38"/>
          <p:cNvGraphicFramePr>
            <a:graphicFrameLocks xmlns:a="http://schemas.openxmlformats.org/drawingml/2006/main"/>
          </p:cNvGraphicFramePr>
          <p:nvPr/>
        </p:nvGraphicFramePr>
        <p:xfrm>
          <a:off x="3657600" y="-10764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Другая 2">
      <a:dk1>
        <a:srgbClr val="0D597E"/>
      </a:dk1>
      <a:lt1>
        <a:sysClr val="window" lastClr="FFFFFF"/>
      </a:lt1>
      <a:dk2>
        <a:srgbClr val="44546A"/>
      </a:dk2>
      <a:lt2>
        <a:srgbClr val="EBFEFF"/>
      </a:lt2>
      <a:accent1>
        <a:srgbClr val="1D94AC"/>
      </a:accent1>
      <a:accent2>
        <a:srgbClr val="98012C"/>
      </a:accent2>
      <a:accent3>
        <a:srgbClr val="BABABA"/>
      </a:accent3>
      <a:accent4>
        <a:srgbClr val="8BF9FF"/>
      </a:accent4>
      <a:accent5>
        <a:srgbClr val="4472C4"/>
      </a:accent5>
      <a:accent6>
        <a:srgbClr val="972336"/>
      </a:accent6>
      <a:hlink>
        <a:srgbClr val="0563C1"/>
      </a:hlink>
      <a:folHlink>
        <a:srgbClr val="C70D3F"/>
      </a:folHlink>
    </a:clrScheme>
    <a:fontScheme name="второй уровень">
      <a:majorFont>
        <a:latin typeface="Montserrat"/>
        <a:ea typeface="Arial"/>
        <a:cs typeface="Arial"/>
      </a:majorFont>
      <a:minorFont>
        <a:latin typeface="Fira San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Ю. Прокопчук</dc:creator>
  <cp:keywords/>
  <dc:description/>
  <dc:identifier/>
  <dc:language/>
  <cp:lastModifiedBy>Левицкий Дмитрий Вадимович</cp:lastModifiedBy>
  <cp:revision>54</cp:revision>
  <dcterms:created xsi:type="dcterms:W3CDTF">2024-07-01T08:06:01Z</dcterms:created>
  <dcterms:modified xsi:type="dcterms:W3CDTF">2024-07-23T14:48:19Z</dcterms:modified>
  <cp:category/>
  <cp:contentStatus/>
  <cp:version/>
</cp:coreProperties>
</file>